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624" r:id="rId2"/>
    <p:sldId id="3551" r:id="rId3"/>
    <p:sldId id="3552" r:id="rId4"/>
    <p:sldId id="3553" r:id="rId5"/>
    <p:sldId id="3554" r:id="rId6"/>
    <p:sldId id="3555" r:id="rId7"/>
    <p:sldId id="3556" r:id="rId8"/>
    <p:sldId id="3558" r:id="rId9"/>
    <p:sldId id="262" r:id="rId10"/>
    <p:sldId id="588" r:id="rId11"/>
    <p:sldId id="416" r:id="rId12"/>
    <p:sldId id="374" r:id="rId13"/>
    <p:sldId id="592" r:id="rId14"/>
    <p:sldId id="593" r:id="rId15"/>
    <p:sldId id="594" r:id="rId16"/>
    <p:sldId id="663" r:id="rId17"/>
    <p:sldId id="665" r:id="rId18"/>
    <p:sldId id="595" r:id="rId19"/>
    <p:sldId id="359" r:id="rId20"/>
    <p:sldId id="596" r:id="rId21"/>
    <p:sldId id="398" r:id="rId22"/>
    <p:sldId id="306" r:id="rId23"/>
    <p:sldId id="716" r:id="rId24"/>
    <p:sldId id="717" r:id="rId25"/>
    <p:sldId id="704" r:id="rId26"/>
    <p:sldId id="709" r:id="rId27"/>
    <p:sldId id="710" r:id="rId28"/>
    <p:sldId id="366" r:id="rId29"/>
    <p:sldId id="715" r:id="rId30"/>
    <p:sldId id="491" r:id="rId31"/>
    <p:sldId id="617" r:id="rId32"/>
    <p:sldId id="489" r:id="rId33"/>
    <p:sldId id="264" r:id="rId34"/>
    <p:sldId id="270" r:id="rId35"/>
    <p:sldId id="275" r:id="rId36"/>
    <p:sldId id="3557" r:id="rId37"/>
    <p:sldId id="679" r:id="rId38"/>
    <p:sldId id="574" r:id="rId39"/>
    <p:sldId id="70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990FAA-1322-FC9A-9B71-6D30005EA701}" name="Hal Wilkinson" initials="HW" userId="S::HALW@GSFC.org::0368be50-72b5-4c91-b96d-a11f3a3b43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118A0-E065-4691-BEA5-B4DF59D1718B}" v="84" dt="2023-10-23T20:35:32.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4660"/>
  </p:normalViewPr>
  <p:slideViewPr>
    <p:cSldViewPr snapToGrid="0">
      <p:cViewPr varScale="1">
        <p:scale>
          <a:sx n="82" d="100"/>
          <a:sy n="82" d="100"/>
        </p:scale>
        <p:origin x="1277" y="72"/>
      </p:cViewPr>
      <p:guideLst/>
    </p:cSldViewPr>
  </p:slideViewPr>
  <p:notesTextViewPr>
    <p:cViewPr>
      <p:scale>
        <a:sx n="1" d="1"/>
        <a:sy n="1" d="1"/>
      </p:scale>
      <p:origin x="0" y="0"/>
    </p:cViewPr>
  </p:notesTextViewPr>
  <p:sorterViewPr>
    <p:cViewPr varScale="1">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 Wilkinson" userId="0368be50-72b5-4c91-b96d-a11f3a3b43c2" providerId="ADAL" clId="{B01E7FB9-CCC0-46C3-B6A3-B64F1242D52D}"/>
    <pc:docChg chg="addSld modSld">
      <pc:chgData name="Hal Wilkinson" userId="0368be50-72b5-4c91-b96d-a11f3a3b43c2" providerId="ADAL" clId="{B01E7FB9-CCC0-46C3-B6A3-B64F1242D52D}" dt="2023-06-06T23:18:15.348" v="0"/>
      <pc:docMkLst>
        <pc:docMk/>
      </pc:docMkLst>
      <pc:sldChg chg="add">
        <pc:chgData name="Hal Wilkinson" userId="0368be50-72b5-4c91-b96d-a11f3a3b43c2" providerId="ADAL" clId="{B01E7FB9-CCC0-46C3-B6A3-B64F1242D52D}" dt="2023-06-06T23:18:15.348" v="0"/>
        <pc:sldMkLst>
          <pc:docMk/>
          <pc:sldMk cId="2342950331" sldId="708"/>
        </pc:sldMkLst>
      </pc:sldChg>
    </pc:docChg>
  </pc:docChgLst>
  <pc:docChgLst>
    <pc:chgData name="Hal Wilkinson" userId="0368be50-72b5-4c91-b96d-a11f3a3b43c2" providerId="ADAL" clId="{D6C118A0-E065-4691-BEA5-B4DF59D1718B}"/>
    <pc:docChg chg="custSel addSld delSld modSld sldOrd">
      <pc:chgData name="Hal Wilkinson" userId="0368be50-72b5-4c91-b96d-a11f3a3b43c2" providerId="ADAL" clId="{D6C118A0-E065-4691-BEA5-B4DF59D1718B}" dt="2023-10-23T20:35:32.639" v="395" actId="27636"/>
      <pc:docMkLst>
        <pc:docMk/>
      </pc:docMkLst>
      <pc:sldChg chg="modSp mod">
        <pc:chgData name="Hal Wilkinson" userId="0368be50-72b5-4c91-b96d-a11f3a3b43c2" providerId="ADAL" clId="{D6C118A0-E065-4691-BEA5-B4DF59D1718B}" dt="2023-07-25T17:27:25.831" v="367" actId="20577"/>
        <pc:sldMkLst>
          <pc:docMk/>
          <pc:sldMk cId="131730233" sldId="262"/>
        </pc:sldMkLst>
        <pc:spChg chg="mod">
          <ac:chgData name="Hal Wilkinson" userId="0368be50-72b5-4c91-b96d-a11f3a3b43c2" providerId="ADAL" clId="{D6C118A0-E065-4691-BEA5-B4DF59D1718B}" dt="2023-07-25T17:27:25.831" v="367" actId="20577"/>
          <ac:spMkLst>
            <pc:docMk/>
            <pc:sldMk cId="131730233" sldId="262"/>
            <ac:spMk id="3" creationId="{00000000-0000-0000-0000-000000000000}"/>
          </ac:spMkLst>
        </pc:spChg>
      </pc:sldChg>
      <pc:sldChg chg="del">
        <pc:chgData name="Hal Wilkinson" userId="0368be50-72b5-4c91-b96d-a11f3a3b43c2" providerId="ADAL" clId="{D6C118A0-E065-4691-BEA5-B4DF59D1718B}" dt="2023-07-25T16:19:48.928" v="137" actId="2696"/>
        <pc:sldMkLst>
          <pc:docMk/>
          <pc:sldMk cId="653629058" sldId="270"/>
        </pc:sldMkLst>
      </pc:sldChg>
      <pc:sldChg chg="modSp del mod">
        <pc:chgData name="Hal Wilkinson" userId="0368be50-72b5-4c91-b96d-a11f3a3b43c2" providerId="ADAL" clId="{D6C118A0-E065-4691-BEA5-B4DF59D1718B}" dt="2023-08-27T00:03:49.833" v="378" actId="2696"/>
        <pc:sldMkLst>
          <pc:docMk/>
          <pc:sldMk cId="0" sldId="273"/>
        </pc:sldMkLst>
        <pc:spChg chg="mod">
          <ac:chgData name="Hal Wilkinson" userId="0368be50-72b5-4c91-b96d-a11f3a3b43c2" providerId="ADAL" clId="{D6C118A0-E065-4691-BEA5-B4DF59D1718B}" dt="2023-08-27T00:03:34.272" v="377" actId="27636"/>
          <ac:spMkLst>
            <pc:docMk/>
            <pc:sldMk cId="0" sldId="273"/>
            <ac:spMk id="30" creationId="{B2B29B49-D93F-44AE-A7CE-34DFE7E3982E}"/>
          </ac:spMkLst>
        </pc:spChg>
      </pc:sldChg>
      <pc:sldChg chg="del">
        <pc:chgData name="Hal Wilkinson" userId="0368be50-72b5-4c91-b96d-a11f3a3b43c2" providerId="ADAL" clId="{D6C118A0-E065-4691-BEA5-B4DF59D1718B}" dt="2023-07-25T16:19:40.470" v="136" actId="2696"/>
        <pc:sldMkLst>
          <pc:docMk/>
          <pc:sldMk cId="4205934227" sldId="275"/>
        </pc:sldMkLst>
      </pc:sldChg>
      <pc:sldChg chg="del">
        <pc:chgData name="Hal Wilkinson" userId="0368be50-72b5-4c91-b96d-a11f3a3b43c2" providerId="ADAL" clId="{D6C118A0-E065-4691-BEA5-B4DF59D1718B}" dt="2023-07-25T16:20:37.157" v="141" actId="2696"/>
        <pc:sldMkLst>
          <pc:docMk/>
          <pc:sldMk cId="2162749066" sldId="278"/>
        </pc:sldMkLst>
      </pc:sldChg>
      <pc:sldChg chg="del">
        <pc:chgData name="Hal Wilkinson" userId="0368be50-72b5-4c91-b96d-a11f3a3b43c2" providerId="ADAL" clId="{D6C118A0-E065-4691-BEA5-B4DF59D1718B}" dt="2023-08-27T00:06:52.738" v="379" actId="2696"/>
        <pc:sldMkLst>
          <pc:docMk/>
          <pc:sldMk cId="4079169959" sldId="298"/>
        </pc:sldMkLst>
      </pc:sldChg>
      <pc:sldChg chg="del">
        <pc:chgData name="Hal Wilkinson" userId="0368be50-72b5-4c91-b96d-a11f3a3b43c2" providerId="ADAL" clId="{D6C118A0-E065-4691-BEA5-B4DF59D1718B}" dt="2023-08-28T22:04:54.490" v="384" actId="2696"/>
        <pc:sldMkLst>
          <pc:docMk/>
          <pc:sldMk cId="2057522521" sldId="309"/>
        </pc:sldMkLst>
      </pc:sldChg>
      <pc:sldChg chg="del">
        <pc:chgData name="Hal Wilkinson" userId="0368be50-72b5-4c91-b96d-a11f3a3b43c2" providerId="ADAL" clId="{D6C118A0-E065-4691-BEA5-B4DF59D1718B}" dt="2023-07-25T16:20:43.027" v="142" actId="2696"/>
        <pc:sldMkLst>
          <pc:docMk/>
          <pc:sldMk cId="3945629359" sldId="309"/>
        </pc:sldMkLst>
      </pc:sldChg>
      <pc:sldChg chg="del">
        <pc:chgData name="Hal Wilkinson" userId="0368be50-72b5-4c91-b96d-a11f3a3b43c2" providerId="ADAL" clId="{D6C118A0-E065-4691-BEA5-B4DF59D1718B}" dt="2023-07-25T16:24:34.714" v="151" actId="2696"/>
        <pc:sldMkLst>
          <pc:docMk/>
          <pc:sldMk cId="1170763986" sldId="394"/>
        </pc:sldMkLst>
      </pc:sldChg>
      <pc:sldChg chg="del">
        <pc:chgData name="Hal Wilkinson" userId="0368be50-72b5-4c91-b96d-a11f3a3b43c2" providerId="ADAL" clId="{D6C118A0-E065-4691-BEA5-B4DF59D1718B}" dt="2023-07-25T16:22:17.766" v="150" actId="2696"/>
        <pc:sldMkLst>
          <pc:docMk/>
          <pc:sldMk cId="2334474370" sldId="420"/>
        </pc:sldMkLst>
      </pc:sldChg>
      <pc:sldChg chg="del">
        <pc:chgData name="Hal Wilkinson" userId="0368be50-72b5-4c91-b96d-a11f3a3b43c2" providerId="ADAL" clId="{D6C118A0-E065-4691-BEA5-B4DF59D1718B}" dt="2023-07-25T16:21:10.410" v="145" actId="2696"/>
        <pc:sldMkLst>
          <pc:docMk/>
          <pc:sldMk cId="1478324962" sldId="437"/>
        </pc:sldMkLst>
      </pc:sldChg>
      <pc:sldChg chg="del">
        <pc:chgData name="Hal Wilkinson" userId="0368be50-72b5-4c91-b96d-a11f3a3b43c2" providerId="ADAL" clId="{D6C118A0-E065-4691-BEA5-B4DF59D1718B}" dt="2023-07-25T16:21:03.125" v="144" actId="2696"/>
        <pc:sldMkLst>
          <pc:docMk/>
          <pc:sldMk cId="1945989926" sldId="438"/>
        </pc:sldMkLst>
      </pc:sldChg>
      <pc:sldChg chg="del">
        <pc:chgData name="Hal Wilkinson" userId="0368be50-72b5-4c91-b96d-a11f3a3b43c2" providerId="ADAL" clId="{D6C118A0-E065-4691-BEA5-B4DF59D1718B}" dt="2023-07-25T16:20:12.855" v="138" actId="2696"/>
        <pc:sldMkLst>
          <pc:docMk/>
          <pc:sldMk cId="114629870" sldId="489"/>
        </pc:sldMkLst>
      </pc:sldChg>
      <pc:sldChg chg="del">
        <pc:chgData name="Hal Wilkinson" userId="0368be50-72b5-4c91-b96d-a11f3a3b43c2" providerId="ADAL" clId="{D6C118A0-E065-4691-BEA5-B4DF59D1718B}" dt="2023-07-25T16:20:28.618" v="140" actId="2696"/>
        <pc:sldMkLst>
          <pc:docMk/>
          <pc:sldMk cId="1764305620" sldId="491"/>
        </pc:sldMkLst>
      </pc:sldChg>
      <pc:sldChg chg="del">
        <pc:chgData name="Hal Wilkinson" userId="0368be50-72b5-4c91-b96d-a11f3a3b43c2" providerId="ADAL" clId="{D6C118A0-E065-4691-BEA5-B4DF59D1718B}" dt="2023-08-28T22:04:49.945" v="383" actId="2696"/>
        <pc:sldMkLst>
          <pc:docMk/>
          <pc:sldMk cId="2515394953" sldId="582"/>
        </pc:sldMkLst>
      </pc:sldChg>
      <pc:sldChg chg="del">
        <pc:chgData name="Hal Wilkinson" userId="0368be50-72b5-4c91-b96d-a11f3a3b43c2" providerId="ADAL" clId="{D6C118A0-E065-4691-BEA5-B4DF59D1718B}" dt="2023-07-25T17:24:13.682" v="299" actId="2696"/>
        <pc:sldMkLst>
          <pc:docMk/>
          <pc:sldMk cId="0" sldId="591"/>
        </pc:sldMkLst>
      </pc:sldChg>
      <pc:sldChg chg="add del">
        <pc:chgData name="Hal Wilkinson" userId="0368be50-72b5-4c91-b96d-a11f3a3b43c2" providerId="ADAL" clId="{D6C118A0-E065-4691-BEA5-B4DF59D1718B}" dt="2023-07-25T17:31:31.223" v="371" actId="2696"/>
        <pc:sldMkLst>
          <pc:docMk/>
          <pc:sldMk cId="3816504204" sldId="591"/>
        </pc:sldMkLst>
      </pc:sldChg>
      <pc:sldChg chg="del">
        <pc:chgData name="Hal Wilkinson" userId="0368be50-72b5-4c91-b96d-a11f3a3b43c2" providerId="ADAL" clId="{D6C118A0-E065-4691-BEA5-B4DF59D1718B}" dt="2023-07-25T16:20:21.466" v="139" actId="2696"/>
        <pc:sldMkLst>
          <pc:docMk/>
          <pc:sldMk cId="3295162050" sldId="617"/>
        </pc:sldMkLst>
      </pc:sldChg>
      <pc:sldChg chg="del">
        <pc:chgData name="Hal Wilkinson" userId="0368be50-72b5-4c91-b96d-a11f3a3b43c2" providerId="ADAL" clId="{D6C118A0-E065-4691-BEA5-B4DF59D1718B}" dt="2023-07-25T16:20:54.876" v="143" actId="2696"/>
        <pc:sldMkLst>
          <pc:docMk/>
          <pc:sldMk cId="4065854887" sldId="618"/>
        </pc:sldMkLst>
      </pc:sldChg>
      <pc:sldChg chg="del">
        <pc:chgData name="Hal Wilkinson" userId="0368be50-72b5-4c91-b96d-a11f3a3b43c2" providerId="ADAL" clId="{D6C118A0-E065-4691-BEA5-B4DF59D1718B}" dt="2023-07-25T17:52:18.474" v="373" actId="2696"/>
        <pc:sldMkLst>
          <pc:docMk/>
          <pc:sldMk cId="3639284713" sldId="693"/>
        </pc:sldMkLst>
      </pc:sldChg>
      <pc:sldChg chg="add del">
        <pc:chgData name="Hal Wilkinson" userId="0368be50-72b5-4c91-b96d-a11f3a3b43c2" providerId="ADAL" clId="{D6C118A0-E065-4691-BEA5-B4DF59D1718B}" dt="2023-07-25T17:21:58.820" v="296" actId="2696"/>
        <pc:sldMkLst>
          <pc:docMk/>
          <pc:sldMk cId="177260086" sldId="707"/>
        </pc:sldMkLst>
      </pc:sldChg>
      <pc:sldChg chg="modSp del">
        <pc:chgData name="Hal Wilkinson" userId="0368be50-72b5-4c91-b96d-a11f3a3b43c2" providerId="ADAL" clId="{D6C118A0-E065-4691-BEA5-B4DF59D1718B}" dt="2023-07-25T16:51:08.579" v="256" actId="2696"/>
        <pc:sldMkLst>
          <pc:docMk/>
          <pc:sldMk cId="1740716855" sldId="707"/>
        </pc:sldMkLst>
        <pc:picChg chg="mod">
          <ac:chgData name="Hal Wilkinson" userId="0368be50-72b5-4c91-b96d-a11f3a3b43c2" providerId="ADAL" clId="{D6C118A0-E065-4691-BEA5-B4DF59D1718B}" dt="2023-07-25T15:25:50.400" v="1" actId="1076"/>
          <ac:picMkLst>
            <pc:docMk/>
            <pc:sldMk cId="1740716855" sldId="707"/>
            <ac:picMk id="6" creationId="{236B89C9-275E-D61F-BE7A-9E7D10330048}"/>
          </ac:picMkLst>
        </pc:picChg>
      </pc:sldChg>
      <pc:sldChg chg="addSp modSp del mod ord">
        <pc:chgData name="Hal Wilkinson" userId="0368be50-72b5-4c91-b96d-a11f3a3b43c2" providerId="ADAL" clId="{D6C118A0-E065-4691-BEA5-B4DF59D1718B}" dt="2023-08-22T15:36:03.105" v="374" actId="2696"/>
        <pc:sldMkLst>
          <pc:docMk/>
          <pc:sldMk cId="1323301635" sldId="713"/>
        </pc:sldMkLst>
        <pc:spChg chg="add mod">
          <ac:chgData name="Hal Wilkinson" userId="0368be50-72b5-4c91-b96d-a11f3a3b43c2" providerId="ADAL" clId="{D6C118A0-E065-4691-BEA5-B4DF59D1718B}" dt="2023-07-25T16:08:39.834" v="37"/>
          <ac:spMkLst>
            <pc:docMk/>
            <pc:sldMk cId="1323301635" sldId="713"/>
            <ac:spMk id="2" creationId="{E1AAC206-436C-4EA2-8A18-7219E8728B3F}"/>
          </ac:spMkLst>
        </pc:spChg>
      </pc:sldChg>
      <pc:sldChg chg="addSp modSp del mod ord">
        <pc:chgData name="Hal Wilkinson" userId="0368be50-72b5-4c91-b96d-a11f3a3b43c2" providerId="ADAL" clId="{D6C118A0-E065-4691-BEA5-B4DF59D1718B}" dt="2023-08-22T15:36:11.499" v="375" actId="2696"/>
        <pc:sldMkLst>
          <pc:docMk/>
          <pc:sldMk cId="4180434629" sldId="714"/>
        </pc:sldMkLst>
        <pc:spChg chg="add mod">
          <ac:chgData name="Hal Wilkinson" userId="0368be50-72b5-4c91-b96d-a11f3a3b43c2" providerId="ADAL" clId="{D6C118A0-E065-4691-BEA5-B4DF59D1718B}" dt="2023-07-25T16:07:47.755" v="35" actId="20577"/>
          <ac:spMkLst>
            <pc:docMk/>
            <pc:sldMk cId="4180434629" sldId="714"/>
            <ac:spMk id="2" creationId="{E07918B3-E1B0-DC74-7DBC-5815EEA8196D}"/>
          </ac:spMkLst>
        </pc:spChg>
      </pc:sldChg>
      <pc:sldChg chg="addSp delSp modSp new mod setBg delDesignElem chgLayout">
        <pc:chgData name="Hal Wilkinson" userId="0368be50-72b5-4c91-b96d-a11f3a3b43c2" providerId="ADAL" clId="{D6C118A0-E065-4691-BEA5-B4DF59D1718B}" dt="2023-07-25T17:34:11.104" v="372" actId="14100"/>
        <pc:sldMkLst>
          <pc:docMk/>
          <pc:sldMk cId="3287177596" sldId="717"/>
        </pc:sldMkLst>
        <pc:spChg chg="del mod">
          <ac:chgData name="Hal Wilkinson" userId="0368be50-72b5-4c91-b96d-a11f3a3b43c2" providerId="ADAL" clId="{D6C118A0-E065-4691-BEA5-B4DF59D1718B}" dt="2023-07-25T16:46:01.071" v="222" actId="21"/>
          <ac:spMkLst>
            <pc:docMk/>
            <pc:sldMk cId="3287177596" sldId="717"/>
            <ac:spMk id="2" creationId="{20120FFC-3631-6BA5-1C5B-C904FA18FE17}"/>
          </ac:spMkLst>
        </pc:spChg>
        <pc:spChg chg="add del">
          <ac:chgData name="Hal Wilkinson" userId="0368be50-72b5-4c91-b96d-a11f3a3b43c2" providerId="ADAL" clId="{D6C118A0-E065-4691-BEA5-B4DF59D1718B}" dt="2023-07-25T16:47:00.223" v="247" actId="6264"/>
          <ac:spMkLst>
            <pc:docMk/>
            <pc:sldMk cId="3287177596" sldId="717"/>
            <ac:spMk id="9" creationId="{99ED5833-B85B-4103-8A3B-CAB0308E6C15}"/>
          </ac:spMkLst>
        </pc:spChg>
        <pc:spChg chg="add mod ord">
          <ac:chgData name="Hal Wilkinson" userId="0368be50-72b5-4c91-b96d-a11f3a3b43c2" providerId="ADAL" clId="{D6C118A0-E065-4691-BEA5-B4DF59D1718B}" dt="2023-07-25T16:48:55.503" v="253" actId="26606"/>
          <ac:spMkLst>
            <pc:docMk/>
            <pc:sldMk cId="3287177596" sldId="717"/>
            <ac:spMk id="10" creationId="{B1EABFF5-494A-9683-0906-CC4579BE7CE0}"/>
          </ac:spMkLst>
        </pc:spChg>
        <pc:spChg chg="add del mod">
          <ac:chgData name="Hal Wilkinson" userId="0368be50-72b5-4c91-b96d-a11f3a3b43c2" providerId="ADAL" clId="{D6C118A0-E065-4691-BEA5-B4DF59D1718B}" dt="2023-07-25T16:47:00.223" v="247" actId="6264"/>
          <ac:spMkLst>
            <pc:docMk/>
            <pc:sldMk cId="3287177596" sldId="717"/>
            <ac:spMk id="11" creationId="{4E4876FB-B71B-8672-94B6-519B3C804312}"/>
          </ac:spMkLst>
        </pc:spChg>
        <pc:spChg chg="add del">
          <ac:chgData name="Hal Wilkinson" userId="0368be50-72b5-4c91-b96d-a11f3a3b43c2" providerId="ADAL" clId="{D6C118A0-E065-4691-BEA5-B4DF59D1718B}" dt="2023-07-25T16:48:55.503" v="253" actId="26606"/>
          <ac:spMkLst>
            <pc:docMk/>
            <pc:sldMk cId="3287177596" sldId="717"/>
            <ac:spMk id="15" creationId="{A4AC5506-6312-4701-8D3C-40187889A947}"/>
          </ac:spMkLst>
        </pc:spChg>
        <pc:spChg chg="add">
          <ac:chgData name="Hal Wilkinson" userId="0368be50-72b5-4c91-b96d-a11f3a3b43c2" providerId="ADAL" clId="{D6C118A0-E065-4691-BEA5-B4DF59D1718B}" dt="2023-07-25T16:48:55.503" v="253" actId="26606"/>
          <ac:spMkLst>
            <pc:docMk/>
            <pc:sldMk cId="3287177596" sldId="717"/>
            <ac:spMk id="20" creationId="{D4771268-CB57-404A-9271-370EB28F6090}"/>
          </ac:spMkLst>
        </pc:spChg>
        <pc:picChg chg="add del mod">
          <ac:chgData name="Hal Wilkinson" userId="0368be50-72b5-4c91-b96d-a11f3a3b43c2" providerId="ADAL" clId="{D6C118A0-E065-4691-BEA5-B4DF59D1718B}" dt="2023-07-25T16:42:52.143" v="218" actId="21"/>
          <ac:picMkLst>
            <pc:docMk/>
            <pc:sldMk cId="3287177596" sldId="717"/>
            <ac:picMk id="3" creationId="{88ABF0AF-00B9-C9E6-7F18-EA345A1B439D}"/>
          </ac:picMkLst>
        </pc:picChg>
        <pc:picChg chg="add del mod">
          <ac:chgData name="Hal Wilkinson" userId="0368be50-72b5-4c91-b96d-a11f3a3b43c2" providerId="ADAL" clId="{D6C118A0-E065-4691-BEA5-B4DF59D1718B}" dt="2023-07-25T16:42:42.461" v="217" actId="21"/>
          <ac:picMkLst>
            <pc:docMk/>
            <pc:sldMk cId="3287177596" sldId="717"/>
            <ac:picMk id="4" creationId="{97607C0F-141C-A35B-67AA-045F1F236E2B}"/>
          </ac:picMkLst>
        </pc:picChg>
        <pc:picChg chg="add del mod">
          <ac:chgData name="Hal Wilkinson" userId="0368be50-72b5-4c91-b96d-a11f3a3b43c2" providerId="ADAL" clId="{D6C118A0-E065-4691-BEA5-B4DF59D1718B}" dt="2023-07-25T16:45:50.205" v="221" actId="21"/>
          <ac:picMkLst>
            <pc:docMk/>
            <pc:sldMk cId="3287177596" sldId="717"/>
            <ac:picMk id="5" creationId="{B8D7146F-E990-4E35-B054-C9F5EC33C51A}"/>
          </ac:picMkLst>
        </pc:picChg>
        <pc:picChg chg="add del mod">
          <ac:chgData name="Hal Wilkinson" userId="0368be50-72b5-4c91-b96d-a11f3a3b43c2" providerId="ADAL" clId="{D6C118A0-E065-4691-BEA5-B4DF59D1718B}" dt="2023-07-25T16:40:27.142" v="207" actId="21"/>
          <ac:picMkLst>
            <pc:docMk/>
            <pc:sldMk cId="3287177596" sldId="717"/>
            <ac:picMk id="6" creationId="{2B6D82E3-B154-EF89-ACC6-E1846DFC0E91}"/>
          </ac:picMkLst>
        </pc:picChg>
        <pc:picChg chg="add del mod ord">
          <ac:chgData name="Hal Wilkinson" userId="0368be50-72b5-4c91-b96d-a11f3a3b43c2" providerId="ADAL" clId="{D6C118A0-E065-4691-BEA5-B4DF59D1718B}" dt="2023-07-25T16:48:22.542" v="251" actId="21"/>
          <ac:picMkLst>
            <pc:docMk/>
            <pc:sldMk cId="3287177596" sldId="717"/>
            <ac:picMk id="7" creationId="{EB469501-CCF3-C5ED-E31B-E247D07023CD}"/>
          </ac:picMkLst>
        </pc:picChg>
        <pc:picChg chg="add mod">
          <ac:chgData name="Hal Wilkinson" userId="0368be50-72b5-4c91-b96d-a11f3a3b43c2" providerId="ADAL" clId="{D6C118A0-E065-4691-BEA5-B4DF59D1718B}" dt="2023-07-25T17:34:11.104" v="372" actId="14100"/>
          <ac:picMkLst>
            <pc:docMk/>
            <pc:sldMk cId="3287177596" sldId="717"/>
            <ac:picMk id="12" creationId="{81351DB1-8860-9FF4-8158-5ED199DE61BB}"/>
          </ac:picMkLst>
        </pc:picChg>
        <pc:picChg chg="add del mod">
          <ac:chgData name="Hal Wilkinson" userId="0368be50-72b5-4c91-b96d-a11f3a3b43c2" providerId="ADAL" clId="{D6C118A0-E065-4691-BEA5-B4DF59D1718B}" dt="2023-07-25T16:35:52.933" v="195" actId="21"/>
          <ac:picMkLst>
            <pc:docMk/>
            <pc:sldMk cId="3287177596" sldId="717"/>
            <ac:picMk id="1026" creationId="{80C813F5-A31F-ED7B-60B3-A7C23685D184}"/>
          </ac:picMkLst>
        </pc:picChg>
        <pc:picChg chg="add del mod">
          <ac:chgData name="Hal Wilkinson" userId="0368be50-72b5-4c91-b96d-a11f3a3b43c2" providerId="ADAL" clId="{D6C118A0-E065-4691-BEA5-B4DF59D1718B}" dt="2023-07-25T16:35:52.933" v="195" actId="21"/>
          <ac:picMkLst>
            <pc:docMk/>
            <pc:sldMk cId="3287177596" sldId="717"/>
            <ac:picMk id="1027" creationId="{BA989473-113C-09DA-3FB6-42830694FC23}"/>
          </ac:picMkLst>
        </pc:picChg>
      </pc:sldChg>
      <pc:sldChg chg="addSp delSp modSp new del mod">
        <pc:chgData name="Hal Wilkinson" userId="0368be50-72b5-4c91-b96d-a11f3a3b43c2" providerId="ADAL" clId="{D6C118A0-E065-4691-BEA5-B4DF59D1718B}" dt="2023-07-25T17:22:59.024" v="298" actId="2696"/>
        <pc:sldMkLst>
          <pc:docMk/>
          <pc:sldMk cId="1257201171" sldId="718"/>
        </pc:sldMkLst>
        <pc:spChg chg="add mod">
          <ac:chgData name="Hal Wilkinson" userId="0368be50-72b5-4c91-b96d-a11f3a3b43c2" providerId="ADAL" clId="{D6C118A0-E065-4691-BEA5-B4DF59D1718B}" dt="2023-07-25T17:13:58.252" v="287" actId="20577"/>
          <ac:spMkLst>
            <pc:docMk/>
            <pc:sldMk cId="1257201171" sldId="718"/>
            <ac:spMk id="2" creationId="{E1192194-D6A3-11B1-86FE-4B71585BE8BE}"/>
          </ac:spMkLst>
        </pc:spChg>
        <pc:spChg chg="add del mod">
          <ac:chgData name="Hal Wilkinson" userId="0368be50-72b5-4c91-b96d-a11f3a3b43c2" providerId="ADAL" clId="{D6C118A0-E065-4691-BEA5-B4DF59D1718B}" dt="2023-07-25T17:14:27.761" v="290"/>
          <ac:spMkLst>
            <pc:docMk/>
            <pc:sldMk cId="1257201171" sldId="718"/>
            <ac:spMk id="3" creationId="{BA175CD9-E717-8460-7199-1AB258226741}"/>
          </ac:spMkLst>
        </pc:spChg>
      </pc:sldChg>
      <pc:sldChg chg="del">
        <pc:chgData name="Hal Wilkinson" userId="0368be50-72b5-4c91-b96d-a11f3a3b43c2" providerId="ADAL" clId="{D6C118A0-E065-4691-BEA5-B4DF59D1718B}" dt="2023-09-09T20:12:35.822" v="385" actId="2696"/>
        <pc:sldMkLst>
          <pc:docMk/>
          <pc:sldMk cId="2245569025" sldId="718"/>
        </pc:sldMkLst>
      </pc:sldChg>
      <pc:sldChg chg="addSp new del mod">
        <pc:chgData name="Hal Wilkinson" userId="0368be50-72b5-4c91-b96d-a11f3a3b43c2" providerId="ADAL" clId="{D6C118A0-E065-4691-BEA5-B4DF59D1718B}" dt="2023-10-21T17:04:58.734" v="388" actId="2696"/>
        <pc:sldMkLst>
          <pc:docMk/>
          <pc:sldMk cId="2615209178" sldId="718"/>
        </pc:sldMkLst>
        <pc:spChg chg="add">
          <ac:chgData name="Hal Wilkinson" userId="0368be50-72b5-4c91-b96d-a11f3a3b43c2" providerId="ADAL" clId="{D6C118A0-E065-4691-BEA5-B4DF59D1718B}" dt="2023-10-21T16:38:07.851" v="387" actId="22"/>
          <ac:spMkLst>
            <pc:docMk/>
            <pc:sldMk cId="2615209178" sldId="718"/>
            <ac:spMk id="4" creationId="{00E6AAFC-101E-DEF2-DDF7-C60A36E78E53}"/>
          </ac:spMkLst>
        </pc:spChg>
      </pc:sldChg>
      <pc:sldChg chg="modSp add del">
        <pc:chgData name="Hal Wilkinson" userId="0368be50-72b5-4c91-b96d-a11f3a3b43c2" providerId="ADAL" clId="{D6C118A0-E065-4691-BEA5-B4DF59D1718B}" dt="2023-07-25T17:22:04.933" v="297" actId="2696"/>
        <pc:sldMkLst>
          <pc:docMk/>
          <pc:sldMk cId="2253550480" sldId="719"/>
        </pc:sldMkLst>
        <pc:picChg chg="mod">
          <ac:chgData name="Hal Wilkinson" userId="0368be50-72b5-4c91-b96d-a11f3a3b43c2" providerId="ADAL" clId="{D6C118A0-E065-4691-BEA5-B4DF59D1718B}" dt="2023-07-25T16:52:25.588" v="260" actId="1076"/>
          <ac:picMkLst>
            <pc:docMk/>
            <pc:sldMk cId="2253550480" sldId="719"/>
            <ac:picMk id="6" creationId="{236B89C9-275E-D61F-BE7A-9E7D10330048}"/>
          </ac:picMkLst>
        </pc:picChg>
      </pc:sldChg>
      <pc:sldChg chg="delSp modSp add del">
        <pc:chgData name="Hal Wilkinson" userId="0368be50-72b5-4c91-b96d-a11f3a3b43c2" providerId="ADAL" clId="{D6C118A0-E065-4691-BEA5-B4DF59D1718B}" dt="2023-07-25T17:21:50.981" v="295" actId="2696"/>
        <pc:sldMkLst>
          <pc:docMk/>
          <pc:sldMk cId="3740220071" sldId="720"/>
        </pc:sldMkLst>
        <pc:picChg chg="del mod">
          <ac:chgData name="Hal Wilkinson" userId="0368be50-72b5-4c91-b96d-a11f3a3b43c2" providerId="ADAL" clId="{D6C118A0-E065-4691-BEA5-B4DF59D1718B}" dt="2023-07-25T17:14:52.427" v="294" actId="21"/>
          <ac:picMkLst>
            <pc:docMk/>
            <pc:sldMk cId="3740220071" sldId="720"/>
            <ac:picMk id="6" creationId="{236B89C9-275E-D61F-BE7A-9E7D10330048}"/>
          </ac:picMkLst>
        </pc:picChg>
      </pc:sldChg>
      <pc:sldChg chg="del">
        <pc:chgData name="Hal Wilkinson" userId="0368be50-72b5-4c91-b96d-a11f3a3b43c2" providerId="ADAL" clId="{D6C118A0-E065-4691-BEA5-B4DF59D1718B}" dt="2023-08-28T22:04:39.992" v="381" actId="2696"/>
        <pc:sldMkLst>
          <pc:docMk/>
          <pc:sldMk cId="2893333654" sldId="733"/>
        </pc:sldMkLst>
      </pc:sldChg>
      <pc:sldChg chg="del">
        <pc:chgData name="Hal Wilkinson" userId="0368be50-72b5-4c91-b96d-a11f3a3b43c2" providerId="ADAL" clId="{D6C118A0-E065-4691-BEA5-B4DF59D1718B}" dt="2023-08-28T22:04:44.808" v="382" actId="2696"/>
        <pc:sldMkLst>
          <pc:docMk/>
          <pc:sldMk cId="466572607" sldId="734"/>
        </pc:sldMkLst>
      </pc:sldChg>
      <pc:sldChg chg="del">
        <pc:chgData name="Hal Wilkinson" userId="0368be50-72b5-4c91-b96d-a11f3a3b43c2" providerId="ADAL" clId="{D6C118A0-E065-4691-BEA5-B4DF59D1718B}" dt="2023-08-28T22:04:35.626" v="380" actId="2696"/>
        <pc:sldMkLst>
          <pc:docMk/>
          <pc:sldMk cId="1626777710" sldId="3103"/>
        </pc:sldMkLst>
      </pc:sldChg>
      <pc:sldChg chg="modSp mod">
        <pc:chgData name="Hal Wilkinson" userId="0368be50-72b5-4c91-b96d-a11f3a3b43c2" providerId="ADAL" clId="{D6C118A0-E065-4691-BEA5-B4DF59D1718B}" dt="2023-10-23T20:31:19.464" v="389" actId="27636"/>
        <pc:sldMkLst>
          <pc:docMk/>
          <pc:sldMk cId="0" sldId="3551"/>
        </pc:sldMkLst>
        <pc:spChg chg="mod">
          <ac:chgData name="Hal Wilkinson" userId="0368be50-72b5-4c91-b96d-a11f3a3b43c2" providerId="ADAL" clId="{D6C118A0-E065-4691-BEA5-B4DF59D1718B}" dt="2023-10-23T20:31:19.464" v="389" actId="27636"/>
          <ac:spMkLst>
            <pc:docMk/>
            <pc:sldMk cId="0" sldId="3551"/>
            <ac:spMk id="2" creationId="{448A661D-8255-1E21-4783-9505C4EB6EDE}"/>
          </ac:spMkLst>
        </pc:spChg>
      </pc:sldChg>
      <pc:sldChg chg="modSp mod">
        <pc:chgData name="Hal Wilkinson" userId="0368be50-72b5-4c91-b96d-a11f3a3b43c2" providerId="ADAL" clId="{D6C118A0-E065-4691-BEA5-B4DF59D1718B}" dt="2023-10-23T20:31:54.587" v="391" actId="27636"/>
        <pc:sldMkLst>
          <pc:docMk/>
          <pc:sldMk cId="0" sldId="3552"/>
        </pc:sldMkLst>
        <pc:spChg chg="mod">
          <ac:chgData name="Hal Wilkinson" userId="0368be50-72b5-4c91-b96d-a11f3a3b43c2" providerId="ADAL" clId="{D6C118A0-E065-4691-BEA5-B4DF59D1718B}" dt="2023-10-23T20:31:54.587" v="391" actId="27636"/>
          <ac:spMkLst>
            <pc:docMk/>
            <pc:sldMk cId="0" sldId="3552"/>
            <ac:spMk id="2" creationId="{6CF2FBB7-F34F-3E5B-C37E-257D49F5E999}"/>
          </ac:spMkLst>
        </pc:spChg>
        <pc:spChg chg="mod">
          <ac:chgData name="Hal Wilkinson" userId="0368be50-72b5-4c91-b96d-a11f3a3b43c2" providerId="ADAL" clId="{D6C118A0-E065-4691-BEA5-B4DF59D1718B}" dt="2023-10-23T20:31:54.587" v="390" actId="27636"/>
          <ac:spMkLst>
            <pc:docMk/>
            <pc:sldMk cId="0" sldId="3552"/>
            <ac:spMk id="3" creationId="{86B167CF-3E4A-B369-1651-6653281BC35F}"/>
          </ac:spMkLst>
        </pc:spChg>
      </pc:sldChg>
      <pc:sldChg chg="modSp mod">
        <pc:chgData name="Hal Wilkinson" userId="0368be50-72b5-4c91-b96d-a11f3a3b43c2" providerId="ADAL" clId="{D6C118A0-E065-4691-BEA5-B4DF59D1718B}" dt="2023-10-23T20:33:39.233" v="392" actId="27636"/>
        <pc:sldMkLst>
          <pc:docMk/>
          <pc:sldMk cId="0" sldId="3554"/>
        </pc:sldMkLst>
        <pc:spChg chg="mod">
          <ac:chgData name="Hal Wilkinson" userId="0368be50-72b5-4c91-b96d-a11f3a3b43c2" providerId="ADAL" clId="{D6C118A0-E065-4691-BEA5-B4DF59D1718B}" dt="2023-10-23T20:33:39.233" v="392" actId="27636"/>
          <ac:spMkLst>
            <pc:docMk/>
            <pc:sldMk cId="0" sldId="3554"/>
            <ac:spMk id="3" creationId="{2D0C165E-19F6-27F9-C1F1-980CFF255F24}"/>
          </ac:spMkLst>
        </pc:spChg>
      </pc:sldChg>
      <pc:sldChg chg="modSp mod">
        <pc:chgData name="Hal Wilkinson" userId="0368be50-72b5-4c91-b96d-a11f3a3b43c2" providerId="ADAL" clId="{D6C118A0-E065-4691-BEA5-B4DF59D1718B}" dt="2023-10-23T20:35:00.337" v="393" actId="27636"/>
        <pc:sldMkLst>
          <pc:docMk/>
          <pc:sldMk cId="0" sldId="3555"/>
        </pc:sldMkLst>
        <pc:spChg chg="mod">
          <ac:chgData name="Hal Wilkinson" userId="0368be50-72b5-4c91-b96d-a11f3a3b43c2" providerId="ADAL" clId="{D6C118A0-E065-4691-BEA5-B4DF59D1718B}" dt="2023-10-23T20:35:00.337" v="393" actId="27636"/>
          <ac:spMkLst>
            <pc:docMk/>
            <pc:sldMk cId="0" sldId="3555"/>
            <ac:spMk id="3" creationId="{A3ACF22B-F36E-21E0-FD36-B440E31F51D1}"/>
          </ac:spMkLst>
        </pc:spChg>
      </pc:sldChg>
      <pc:sldChg chg="modSp mod">
        <pc:chgData name="Hal Wilkinson" userId="0368be50-72b5-4c91-b96d-a11f3a3b43c2" providerId="ADAL" clId="{D6C118A0-E065-4691-BEA5-B4DF59D1718B}" dt="2023-10-23T20:35:32.639" v="395" actId="27636"/>
        <pc:sldMkLst>
          <pc:docMk/>
          <pc:sldMk cId="0" sldId="3556"/>
        </pc:sldMkLst>
        <pc:spChg chg="mod">
          <ac:chgData name="Hal Wilkinson" userId="0368be50-72b5-4c91-b96d-a11f3a3b43c2" providerId="ADAL" clId="{D6C118A0-E065-4691-BEA5-B4DF59D1718B}" dt="2023-10-23T20:35:32.639" v="395" actId="27636"/>
          <ac:spMkLst>
            <pc:docMk/>
            <pc:sldMk cId="0" sldId="3556"/>
            <ac:spMk id="2" creationId="{171939C0-FE25-8DAF-0EA8-E24220993098}"/>
          </ac:spMkLst>
        </pc:spChg>
        <pc:spChg chg="mod">
          <ac:chgData name="Hal Wilkinson" userId="0368be50-72b5-4c91-b96d-a11f3a3b43c2" providerId="ADAL" clId="{D6C118A0-E065-4691-BEA5-B4DF59D1718B}" dt="2023-10-23T20:35:32.629" v="394" actId="27636"/>
          <ac:spMkLst>
            <pc:docMk/>
            <pc:sldMk cId="0" sldId="3556"/>
            <ac:spMk id="3" creationId="{2835452C-B7B2-274F-6C2E-7192253317BE}"/>
          </ac:spMkLst>
        </pc:spChg>
      </pc:sldChg>
      <pc:sldMasterChg chg="delSldLayout">
        <pc:chgData name="Hal Wilkinson" userId="0368be50-72b5-4c91-b96d-a11f3a3b43c2" providerId="ADAL" clId="{D6C118A0-E065-4691-BEA5-B4DF59D1718B}" dt="2023-08-22T15:36:11.499" v="375" actId="2696"/>
        <pc:sldMasterMkLst>
          <pc:docMk/>
          <pc:sldMasterMk cId="3065227156" sldId="2147483660"/>
        </pc:sldMasterMkLst>
        <pc:sldLayoutChg chg="del">
          <pc:chgData name="Hal Wilkinson" userId="0368be50-72b5-4c91-b96d-a11f3a3b43c2" providerId="ADAL" clId="{D6C118A0-E065-4691-BEA5-B4DF59D1718B}" dt="2023-08-22T15:36:11.499" v="375" actId="2696"/>
          <pc:sldLayoutMkLst>
            <pc:docMk/>
            <pc:sldMasterMk cId="3065227156" sldId="2147483660"/>
            <pc:sldLayoutMk cId="902988033" sldId="2147483669"/>
          </pc:sldLayoutMkLst>
        </pc:sldLayoutChg>
      </pc:sldMasterChg>
    </pc:docChg>
  </pc:docChgLst>
  <pc:docChgLst>
    <pc:chgData name="Hal Wilkinson" userId="0368be50-72b5-4c91-b96d-a11f3a3b43c2" providerId="ADAL" clId="{CBC92E62-867F-4594-B393-96741321A421}"/>
    <pc:docChg chg="addSld delSld modSld sldOrd">
      <pc:chgData name="Hal Wilkinson" userId="0368be50-72b5-4c91-b96d-a11f3a3b43c2" providerId="ADAL" clId="{CBC92E62-867F-4594-B393-96741321A421}" dt="2023-04-10T03:48:14.045" v="129" actId="14100"/>
      <pc:docMkLst>
        <pc:docMk/>
      </pc:docMkLst>
      <pc:sldChg chg="ord">
        <pc:chgData name="Hal Wilkinson" userId="0368be50-72b5-4c91-b96d-a11f3a3b43c2" providerId="ADAL" clId="{CBC92E62-867F-4594-B393-96741321A421}" dt="2023-04-10T02:12:56.052" v="47"/>
        <pc:sldMkLst>
          <pc:docMk/>
          <pc:sldMk cId="1740716855" sldId="707"/>
        </pc:sldMkLst>
      </pc:sldChg>
      <pc:sldChg chg="addSp modSp new mod">
        <pc:chgData name="Hal Wilkinson" userId="0368be50-72b5-4c91-b96d-a11f3a3b43c2" providerId="ADAL" clId="{CBC92E62-867F-4594-B393-96741321A421}" dt="2023-04-10T01:54:52.592" v="3" actId="962"/>
        <pc:sldMkLst>
          <pc:docMk/>
          <pc:sldMk cId="356664194" sldId="708"/>
        </pc:sldMkLst>
        <pc:picChg chg="add mod">
          <ac:chgData name="Hal Wilkinson" userId="0368be50-72b5-4c91-b96d-a11f3a3b43c2" providerId="ADAL" clId="{CBC92E62-867F-4594-B393-96741321A421}" dt="2023-04-10T01:54:52.592" v="3" actId="962"/>
          <ac:picMkLst>
            <pc:docMk/>
            <pc:sldMk cId="356664194" sldId="708"/>
            <ac:picMk id="5" creationId="{FC636A09-065D-8E1C-34EE-6B534743120C}"/>
          </ac:picMkLst>
        </pc:picChg>
      </pc:sldChg>
      <pc:sldChg chg="addSp modSp new mod">
        <pc:chgData name="Hal Wilkinson" userId="0368be50-72b5-4c91-b96d-a11f3a3b43c2" providerId="ADAL" clId="{CBC92E62-867F-4594-B393-96741321A421}" dt="2023-04-10T02:05:45.297" v="7" actId="962"/>
        <pc:sldMkLst>
          <pc:docMk/>
          <pc:sldMk cId="1873402783" sldId="709"/>
        </pc:sldMkLst>
        <pc:picChg chg="add mod">
          <ac:chgData name="Hal Wilkinson" userId="0368be50-72b5-4c91-b96d-a11f3a3b43c2" providerId="ADAL" clId="{CBC92E62-867F-4594-B393-96741321A421}" dt="2023-04-10T02:05:45.297" v="7" actId="962"/>
          <ac:picMkLst>
            <pc:docMk/>
            <pc:sldMk cId="1873402783" sldId="709"/>
            <ac:picMk id="3" creationId="{6646AD21-307C-5BB2-1FF4-15FC939A71B3}"/>
          </ac:picMkLst>
        </pc:picChg>
      </pc:sldChg>
      <pc:sldChg chg="addSp modSp new mod">
        <pc:chgData name="Hal Wilkinson" userId="0368be50-72b5-4c91-b96d-a11f3a3b43c2" providerId="ADAL" clId="{CBC92E62-867F-4594-B393-96741321A421}" dt="2023-04-10T02:07:28.837" v="11" actId="962"/>
        <pc:sldMkLst>
          <pc:docMk/>
          <pc:sldMk cId="4079339682" sldId="710"/>
        </pc:sldMkLst>
        <pc:picChg chg="add mod">
          <ac:chgData name="Hal Wilkinson" userId="0368be50-72b5-4c91-b96d-a11f3a3b43c2" providerId="ADAL" clId="{CBC92E62-867F-4594-B393-96741321A421}" dt="2023-04-10T02:07:28.837" v="11" actId="962"/>
          <ac:picMkLst>
            <pc:docMk/>
            <pc:sldMk cId="4079339682" sldId="710"/>
            <ac:picMk id="4" creationId="{4490E58B-B38F-788D-BC1B-FB31FC6FCA46}"/>
          </ac:picMkLst>
        </pc:picChg>
      </pc:sldChg>
      <pc:sldChg chg="addSp modSp new mod">
        <pc:chgData name="Hal Wilkinson" userId="0368be50-72b5-4c91-b96d-a11f3a3b43c2" providerId="ADAL" clId="{CBC92E62-867F-4594-B393-96741321A421}" dt="2023-04-10T02:38:19.532" v="53" actId="962"/>
        <pc:sldMkLst>
          <pc:docMk/>
          <pc:sldMk cId="1938261810" sldId="711"/>
        </pc:sldMkLst>
        <pc:picChg chg="add mod">
          <ac:chgData name="Hal Wilkinson" userId="0368be50-72b5-4c91-b96d-a11f3a3b43c2" providerId="ADAL" clId="{CBC92E62-867F-4594-B393-96741321A421}" dt="2023-04-10T02:38:19.532" v="53" actId="962"/>
          <ac:picMkLst>
            <pc:docMk/>
            <pc:sldMk cId="1938261810" sldId="711"/>
            <ac:picMk id="4" creationId="{39B61F8F-B08C-6CBE-1930-9E2F7DE4782A}"/>
          </ac:picMkLst>
        </pc:picChg>
      </pc:sldChg>
      <pc:sldChg chg="addSp modSp new mod">
        <pc:chgData name="Hal Wilkinson" userId="0368be50-72b5-4c91-b96d-a11f3a3b43c2" providerId="ADAL" clId="{CBC92E62-867F-4594-B393-96741321A421}" dt="2023-04-10T02:42:44.188" v="59" actId="962"/>
        <pc:sldMkLst>
          <pc:docMk/>
          <pc:sldMk cId="2164923686" sldId="712"/>
        </pc:sldMkLst>
        <pc:picChg chg="add mod">
          <ac:chgData name="Hal Wilkinson" userId="0368be50-72b5-4c91-b96d-a11f3a3b43c2" providerId="ADAL" clId="{CBC92E62-867F-4594-B393-96741321A421}" dt="2023-04-10T02:42:44.188" v="59" actId="962"/>
          <ac:picMkLst>
            <pc:docMk/>
            <pc:sldMk cId="2164923686" sldId="712"/>
            <ac:picMk id="4" creationId="{F18F5937-E074-FF51-9A5B-226921957B11}"/>
          </ac:picMkLst>
        </pc:picChg>
      </pc:sldChg>
      <pc:sldChg chg="addSp modSp new">
        <pc:chgData name="Hal Wilkinson" userId="0368be50-72b5-4c91-b96d-a11f3a3b43c2" providerId="ADAL" clId="{CBC92E62-867F-4594-B393-96741321A421}" dt="2023-04-10T02:57:46.319" v="61"/>
        <pc:sldMkLst>
          <pc:docMk/>
          <pc:sldMk cId="646970500" sldId="713"/>
        </pc:sldMkLst>
        <pc:picChg chg="add mod">
          <ac:chgData name="Hal Wilkinson" userId="0368be50-72b5-4c91-b96d-a11f3a3b43c2" providerId="ADAL" clId="{CBC92E62-867F-4594-B393-96741321A421}" dt="2023-04-10T02:57:46.319" v="61"/>
          <ac:picMkLst>
            <pc:docMk/>
            <pc:sldMk cId="646970500" sldId="713"/>
            <ac:picMk id="4" creationId="{FACCC35D-DFC1-1FE1-9205-0C8CEB089C25}"/>
          </ac:picMkLst>
        </pc:picChg>
      </pc:sldChg>
      <pc:sldChg chg="addSp modSp new mod">
        <pc:chgData name="Hal Wilkinson" userId="0368be50-72b5-4c91-b96d-a11f3a3b43c2" providerId="ADAL" clId="{CBC92E62-867F-4594-B393-96741321A421}" dt="2023-04-10T03:18:31.603" v="70" actId="962"/>
        <pc:sldMkLst>
          <pc:docMk/>
          <pc:sldMk cId="1010759618" sldId="714"/>
        </pc:sldMkLst>
        <pc:picChg chg="add mod">
          <ac:chgData name="Hal Wilkinson" userId="0368be50-72b5-4c91-b96d-a11f3a3b43c2" providerId="ADAL" clId="{CBC92E62-867F-4594-B393-96741321A421}" dt="2023-04-10T03:18:31.603" v="70" actId="962"/>
          <ac:picMkLst>
            <pc:docMk/>
            <pc:sldMk cId="1010759618" sldId="714"/>
            <ac:picMk id="4" creationId="{DCE09771-A2EB-8844-3634-CFA7CC5BC381}"/>
          </ac:picMkLst>
        </pc:picChg>
      </pc:sldChg>
      <pc:sldChg chg="addSp new del mod">
        <pc:chgData name="Hal Wilkinson" userId="0368be50-72b5-4c91-b96d-a11f3a3b43c2" providerId="ADAL" clId="{CBC92E62-867F-4594-B393-96741321A421}" dt="2023-04-10T03:13:17.220" v="64" actId="2696"/>
        <pc:sldMkLst>
          <pc:docMk/>
          <pc:sldMk cId="2147980272" sldId="714"/>
        </pc:sldMkLst>
        <pc:spChg chg="add">
          <ac:chgData name="Hal Wilkinson" userId="0368be50-72b5-4c91-b96d-a11f3a3b43c2" providerId="ADAL" clId="{CBC92E62-867F-4594-B393-96741321A421}" dt="2023-04-10T03:12:47.328" v="63" actId="22"/>
          <ac:spMkLst>
            <pc:docMk/>
            <pc:sldMk cId="2147980272" sldId="714"/>
            <ac:spMk id="4" creationId="{19541EE0-293C-ED8C-0010-B05DCE6116A2}"/>
          </ac:spMkLst>
        </pc:spChg>
      </pc:sldChg>
      <pc:sldChg chg="addSp modSp new mod">
        <pc:chgData name="Hal Wilkinson" userId="0368be50-72b5-4c91-b96d-a11f3a3b43c2" providerId="ADAL" clId="{CBC92E62-867F-4594-B393-96741321A421}" dt="2023-04-10T03:20:07.488" v="74" actId="962"/>
        <pc:sldMkLst>
          <pc:docMk/>
          <pc:sldMk cId="3570042333" sldId="715"/>
        </pc:sldMkLst>
        <pc:picChg chg="add mod">
          <ac:chgData name="Hal Wilkinson" userId="0368be50-72b5-4c91-b96d-a11f3a3b43c2" providerId="ADAL" clId="{CBC92E62-867F-4594-B393-96741321A421}" dt="2023-04-10T03:20:07.488" v="74" actId="962"/>
          <ac:picMkLst>
            <pc:docMk/>
            <pc:sldMk cId="3570042333" sldId="715"/>
            <ac:picMk id="4" creationId="{FC14F748-9179-F004-4D68-6EB9ACF7C8AF}"/>
          </ac:picMkLst>
        </pc:picChg>
      </pc:sldChg>
      <pc:sldChg chg="addSp modSp new mod">
        <pc:chgData name="Hal Wilkinson" userId="0368be50-72b5-4c91-b96d-a11f3a3b43c2" providerId="ADAL" clId="{CBC92E62-867F-4594-B393-96741321A421}" dt="2023-04-10T03:48:14.045" v="129" actId="14100"/>
        <pc:sldMkLst>
          <pc:docMk/>
          <pc:sldMk cId="556927954" sldId="716"/>
        </pc:sldMkLst>
        <pc:spChg chg="mod">
          <ac:chgData name="Hal Wilkinson" userId="0368be50-72b5-4c91-b96d-a11f3a3b43c2" providerId="ADAL" clId="{CBC92E62-867F-4594-B393-96741321A421}" dt="2023-04-10T03:39:40.470" v="97" actId="20577"/>
          <ac:spMkLst>
            <pc:docMk/>
            <pc:sldMk cId="556927954" sldId="716"/>
            <ac:spMk id="2" creationId="{0AA32E1C-71CE-3AB2-E768-3197511BD70C}"/>
          </ac:spMkLst>
        </pc:spChg>
        <pc:spChg chg="add mod">
          <ac:chgData name="Hal Wilkinson" userId="0368be50-72b5-4c91-b96d-a11f3a3b43c2" providerId="ADAL" clId="{CBC92E62-867F-4594-B393-96741321A421}" dt="2023-04-10T03:48:14.045" v="129" actId="14100"/>
          <ac:spMkLst>
            <pc:docMk/>
            <pc:sldMk cId="556927954" sldId="716"/>
            <ac:spMk id="4" creationId="{ABFD29CC-8977-7C5B-7650-D85102ED569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FFF6A-8B45-41E6-832E-F452849600C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E414DFE-FA63-4FB9-9E92-3B898B90CDB8}">
      <dgm:prSet/>
      <dgm:spPr/>
      <dgm:t>
        <a:bodyPr/>
        <a:lstStyle/>
        <a:p>
          <a:r>
            <a:rPr lang="en-US"/>
            <a:t>Bank of America</a:t>
          </a:r>
        </a:p>
      </dgm:t>
    </dgm:pt>
    <dgm:pt modelId="{E7089E3E-092E-4B41-A3D2-97AEAD5E7F09}" type="parTrans" cxnId="{C96E135B-4C9F-45ED-B131-960DB93B0D88}">
      <dgm:prSet/>
      <dgm:spPr/>
      <dgm:t>
        <a:bodyPr/>
        <a:lstStyle/>
        <a:p>
          <a:endParaRPr lang="en-US"/>
        </a:p>
      </dgm:t>
    </dgm:pt>
    <dgm:pt modelId="{3B0591D0-24D0-4555-8DFA-EC964013DB6D}" type="sibTrans" cxnId="{C96E135B-4C9F-45ED-B131-960DB93B0D88}">
      <dgm:prSet/>
      <dgm:spPr/>
      <dgm:t>
        <a:bodyPr/>
        <a:lstStyle/>
        <a:p>
          <a:endParaRPr lang="en-US"/>
        </a:p>
      </dgm:t>
    </dgm:pt>
    <dgm:pt modelId="{4114F116-3FBB-48BE-B658-186B7A7A6BB7}">
      <dgm:prSet/>
      <dgm:spPr/>
      <dgm:t>
        <a:bodyPr/>
        <a:lstStyle/>
        <a:p>
          <a:r>
            <a:rPr lang="en-US"/>
            <a:t>Dollar General</a:t>
          </a:r>
        </a:p>
      </dgm:t>
    </dgm:pt>
    <dgm:pt modelId="{6E30E540-C135-40D9-A7BA-E573A5488226}" type="parTrans" cxnId="{AC308ADC-49B8-4B3B-B443-E2F3F8710711}">
      <dgm:prSet/>
      <dgm:spPr/>
      <dgm:t>
        <a:bodyPr/>
        <a:lstStyle/>
        <a:p>
          <a:endParaRPr lang="en-US"/>
        </a:p>
      </dgm:t>
    </dgm:pt>
    <dgm:pt modelId="{87C94A97-BA6E-48ED-8413-D447941C8C0E}" type="sibTrans" cxnId="{AC308ADC-49B8-4B3B-B443-E2F3F8710711}">
      <dgm:prSet/>
      <dgm:spPr/>
      <dgm:t>
        <a:bodyPr/>
        <a:lstStyle/>
        <a:p>
          <a:endParaRPr lang="en-US"/>
        </a:p>
      </dgm:t>
    </dgm:pt>
    <dgm:pt modelId="{77D4BC64-9421-4F83-9A91-31B9730A7C20}">
      <dgm:prSet/>
      <dgm:spPr/>
      <dgm:t>
        <a:bodyPr/>
        <a:lstStyle/>
        <a:p>
          <a:r>
            <a:rPr lang="en-US"/>
            <a:t>Chilis</a:t>
          </a:r>
        </a:p>
      </dgm:t>
    </dgm:pt>
    <dgm:pt modelId="{FCF05A18-0C03-4777-A5C7-22C1F2B63D8B}" type="parTrans" cxnId="{E1ACAB9E-F6E9-42F3-88C1-110CE28390FC}">
      <dgm:prSet/>
      <dgm:spPr/>
      <dgm:t>
        <a:bodyPr/>
        <a:lstStyle/>
        <a:p>
          <a:endParaRPr lang="en-US"/>
        </a:p>
      </dgm:t>
    </dgm:pt>
    <dgm:pt modelId="{9627BDCC-D749-411B-825A-C4C851D8C197}" type="sibTrans" cxnId="{E1ACAB9E-F6E9-42F3-88C1-110CE28390FC}">
      <dgm:prSet/>
      <dgm:spPr/>
      <dgm:t>
        <a:bodyPr/>
        <a:lstStyle/>
        <a:p>
          <a:endParaRPr lang="en-US"/>
        </a:p>
      </dgm:t>
    </dgm:pt>
    <dgm:pt modelId="{34674058-5AD0-4C16-AB78-06BC2E5F30BA}">
      <dgm:prSet/>
      <dgm:spPr/>
      <dgm:t>
        <a:bodyPr/>
        <a:lstStyle/>
        <a:p>
          <a:r>
            <a:rPr lang="en-US"/>
            <a:t>United Postal Service </a:t>
          </a:r>
        </a:p>
      </dgm:t>
    </dgm:pt>
    <dgm:pt modelId="{4DBD224A-80CE-461E-88D8-34747A42DC7A}" type="parTrans" cxnId="{8F6CC3B5-B4F1-499B-9BF1-95F2602E5257}">
      <dgm:prSet/>
      <dgm:spPr/>
      <dgm:t>
        <a:bodyPr/>
        <a:lstStyle/>
        <a:p>
          <a:endParaRPr lang="en-US"/>
        </a:p>
      </dgm:t>
    </dgm:pt>
    <dgm:pt modelId="{7B51D147-0FC4-483F-91C6-1E5C670091C6}" type="sibTrans" cxnId="{8F6CC3B5-B4F1-499B-9BF1-95F2602E5257}">
      <dgm:prSet/>
      <dgm:spPr/>
      <dgm:t>
        <a:bodyPr/>
        <a:lstStyle/>
        <a:p>
          <a:endParaRPr lang="en-US"/>
        </a:p>
      </dgm:t>
    </dgm:pt>
    <dgm:pt modelId="{210D39F1-0603-41BE-95B9-A679483FA7ED}">
      <dgm:prSet/>
      <dgm:spPr/>
      <dgm:t>
        <a:bodyPr/>
        <a:lstStyle/>
        <a:p>
          <a:r>
            <a:rPr lang="en-US"/>
            <a:t>QT ( Gas Station) </a:t>
          </a:r>
        </a:p>
      </dgm:t>
    </dgm:pt>
    <dgm:pt modelId="{C0414BD0-2F8C-47E8-AAD6-8347A30BF023}" type="parTrans" cxnId="{ACBB7C55-2EA4-477D-BAF5-E5EA9BC8BBCA}">
      <dgm:prSet/>
      <dgm:spPr/>
      <dgm:t>
        <a:bodyPr/>
        <a:lstStyle/>
        <a:p>
          <a:endParaRPr lang="en-US"/>
        </a:p>
      </dgm:t>
    </dgm:pt>
    <dgm:pt modelId="{1CF29134-3F92-4306-B44E-42FEBA4FB36A}" type="sibTrans" cxnId="{ACBB7C55-2EA4-477D-BAF5-E5EA9BC8BBCA}">
      <dgm:prSet/>
      <dgm:spPr/>
      <dgm:t>
        <a:bodyPr/>
        <a:lstStyle/>
        <a:p>
          <a:endParaRPr lang="en-US"/>
        </a:p>
      </dgm:t>
    </dgm:pt>
    <dgm:pt modelId="{6AC579D5-E841-4993-8F51-94EC333D8484}">
      <dgm:prSet/>
      <dgm:spPr/>
      <dgm:t>
        <a:bodyPr/>
        <a:lstStyle/>
        <a:p>
          <a:r>
            <a:rPr lang="en-US"/>
            <a:t>Racetrac</a:t>
          </a:r>
        </a:p>
      </dgm:t>
    </dgm:pt>
    <dgm:pt modelId="{C05E0CDD-6A15-4243-B365-49362503EED4}" type="parTrans" cxnId="{95E81085-E089-4EAF-B0B4-B2513887E021}">
      <dgm:prSet/>
      <dgm:spPr/>
      <dgm:t>
        <a:bodyPr/>
        <a:lstStyle/>
        <a:p>
          <a:endParaRPr lang="en-US"/>
        </a:p>
      </dgm:t>
    </dgm:pt>
    <dgm:pt modelId="{F8669D14-4A57-43B8-A4B9-01DC454727FB}" type="sibTrans" cxnId="{95E81085-E089-4EAF-B0B4-B2513887E021}">
      <dgm:prSet/>
      <dgm:spPr/>
      <dgm:t>
        <a:bodyPr/>
        <a:lstStyle/>
        <a:p>
          <a:endParaRPr lang="en-US"/>
        </a:p>
      </dgm:t>
    </dgm:pt>
    <dgm:pt modelId="{07DCD3E9-0E21-457F-8566-D7E7AF60A2DE}">
      <dgm:prSet/>
      <dgm:spPr/>
      <dgm:t>
        <a:bodyPr/>
        <a:lstStyle/>
        <a:p>
          <a:r>
            <a:rPr lang="en-US"/>
            <a:t>Kroger's</a:t>
          </a:r>
        </a:p>
      </dgm:t>
    </dgm:pt>
    <dgm:pt modelId="{29415B3D-10BF-40C7-9089-4EFF74900E18}" type="parTrans" cxnId="{AD2832DB-B3E8-47E5-9312-5B79E7498829}">
      <dgm:prSet/>
      <dgm:spPr/>
      <dgm:t>
        <a:bodyPr/>
        <a:lstStyle/>
        <a:p>
          <a:endParaRPr lang="en-US"/>
        </a:p>
      </dgm:t>
    </dgm:pt>
    <dgm:pt modelId="{A4652A70-9920-49A2-B5CA-44DDF52DEB8B}" type="sibTrans" cxnId="{AD2832DB-B3E8-47E5-9312-5B79E7498829}">
      <dgm:prSet/>
      <dgm:spPr/>
      <dgm:t>
        <a:bodyPr/>
        <a:lstStyle/>
        <a:p>
          <a:endParaRPr lang="en-US"/>
        </a:p>
      </dgm:t>
    </dgm:pt>
    <dgm:pt modelId="{F5768D0C-D194-4957-AE80-D4511B6FB75B}">
      <dgm:prSet/>
      <dgm:spPr/>
      <dgm:t>
        <a:bodyPr/>
        <a:lstStyle/>
        <a:p>
          <a:r>
            <a:rPr lang="en-US"/>
            <a:t>Publix </a:t>
          </a:r>
        </a:p>
      </dgm:t>
    </dgm:pt>
    <dgm:pt modelId="{F19B92B7-CF65-49FE-8667-9A819C0E4491}" type="parTrans" cxnId="{C86A993E-5DD9-46AA-85A6-9FA856168A99}">
      <dgm:prSet/>
      <dgm:spPr/>
      <dgm:t>
        <a:bodyPr/>
        <a:lstStyle/>
        <a:p>
          <a:endParaRPr lang="en-US"/>
        </a:p>
      </dgm:t>
    </dgm:pt>
    <dgm:pt modelId="{E52E39FA-0EDE-4EBF-B215-EC74B0984709}" type="sibTrans" cxnId="{C86A993E-5DD9-46AA-85A6-9FA856168A99}">
      <dgm:prSet/>
      <dgm:spPr/>
      <dgm:t>
        <a:bodyPr/>
        <a:lstStyle/>
        <a:p>
          <a:endParaRPr lang="en-US"/>
        </a:p>
      </dgm:t>
    </dgm:pt>
    <dgm:pt modelId="{97A65761-A80C-47D1-8459-26EEDA377812}">
      <dgm:prSet/>
      <dgm:spPr/>
      <dgm:t>
        <a:bodyPr/>
        <a:lstStyle/>
        <a:p>
          <a:r>
            <a:rPr lang="en-US"/>
            <a:t>Sprouts</a:t>
          </a:r>
        </a:p>
      </dgm:t>
    </dgm:pt>
    <dgm:pt modelId="{D0509E09-2FBB-4F38-ADD1-593EC4E00E0D}" type="parTrans" cxnId="{D69E8A0C-F92C-4C65-BB83-E26FAAFB1E5F}">
      <dgm:prSet/>
      <dgm:spPr/>
      <dgm:t>
        <a:bodyPr/>
        <a:lstStyle/>
        <a:p>
          <a:endParaRPr lang="en-US"/>
        </a:p>
      </dgm:t>
    </dgm:pt>
    <dgm:pt modelId="{0315E16D-D365-4FBE-9A1C-C4A969C1C7A9}" type="sibTrans" cxnId="{D69E8A0C-F92C-4C65-BB83-E26FAAFB1E5F}">
      <dgm:prSet/>
      <dgm:spPr/>
      <dgm:t>
        <a:bodyPr/>
        <a:lstStyle/>
        <a:p>
          <a:endParaRPr lang="en-US"/>
        </a:p>
      </dgm:t>
    </dgm:pt>
    <dgm:pt modelId="{592632D8-D6DF-4D22-9A78-976FC1F6E388}">
      <dgm:prSet/>
      <dgm:spPr/>
      <dgm:t>
        <a:bodyPr/>
        <a:lstStyle/>
        <a:p>
          <a:r>
            <a:rPr lang="en-US"/>
            <a:t>Wells Fargo</a:t>
          </a:r>
        </a:p>
      </dgm:t>
    </dgm:pt>
    <dgm:pt modelId="{D2B1DCE0-095E-4237-8B00-76E9E847F82C}" type="parTrans" cxnId="{B1A14D72-5E9D-49B8-940A-C659F72B4D99}">
      <dgm:prSet/>
      <dgm:spPr/>
      <dgm:t>
        <a:bodyPr/>
        <a:lstStyle/>
        <a:p>
          <a:endParaRPr lang="en-US"/>
        </a:p>
      </dgm:t>
    </dgm:pt>
    <dgm:pt modelId="{3B73E124-DA86-4068-863E-B370C1A4B4BA}" type="sibTrans" cxnId="{B1A14D72-5E9D-49B8-940A-C659F72B4D99}">
      <dgm:prSet/>
      <dgm:spPr/>
      <dgm:t>
        <a:bodyPr/>
        <a:lstStyle/>
        <a:p>
          <a:endParaRPr lang="en-US"/>
        </a:p>
      </dgm:t>
    </dgm:pt>
    <dgm:pt modelId="{783F6CC0-D206-45F7-8067-86638AD0DB90}">
      <dgm:prSet/>
      <dgm:spPr/>
      <dgm:t>
        <a:bodyPr/>
        <a:lstStyle/>
        <a:p>
          <a:r>
            <a:rPr lang="en-US"/>
            <a:t>TGI Fridays </a:t>
          </a:r>
        </a:p>
      </dgm:t>
    </dgm:pt>
    <dgm:pt modelId="{820A5DC4-AC4F-4438-A0DD-2B3B7902CBE4}" type="parTrans" cxnId="{94D6F10D-ED81-4420-9192-BA06F596439D}">
      <dgm:prSet/>
      <dgm:spPr/>
      <dgm:t>
        <a:bodyPr/>
        <a:lstStyle/>
        <a:p>
          <a:endParaRPr lang="en-US"/>
        </a:p>
      </dgm:t>
    </dgm:pt>
    <dgm:pt modelId="{00814B63-00C0-4BD5-BAFF-F46A8CB834A3}" type="sibTrans" cxnId="{94D6F10D-ED81-4420-9192-BA06F596439D}">
      <dgm:prSet/>
      <dgm:spPr/>
      <dgm:t>
        <a:bodyPr/>
        <a:lstStyle/>
        <a:p>
          <a:endParaRPr lang="en-US"/>
        </a:p>
      </dgm:t>
    </dgm:pt>
    <dgm:pt modelId="{BDED7309-A62D-429F-A01F-E4300E302853}" type="pres">
      <dgm:prSet presAssocID="{0ABFFF6A-8B45-41E6-832E-F452849600CF}" presName="diagram" presStyleCnt="0">
        <dgm:presLayoutVars>
          <dgm:dir/>
          <dgm:resizeHandles val="exact"/>
        </dgm:presLayoutVars>
      </dgm:prSet>
      <dgm:spPr/>
    </dgm:pt>
    <dgm:pt modelId="{C6F26D1A-3274-4627-AB87-BC64BC8857CF}" type="pres">
      <dgm:prSet presAssocID="{0E414DFE-FA63-4FB9-9E92-3B898B90CDB8}" presName="node" presStyleLbl="node1" presStyleIdx="0" presStyleCnt="11">
        <dgm:presLayoutVars>
          <dgm:bulletEnabled val="1"/>
        </dgm:presLayoutVars>
      </dgm:prSet>
      <dgm:spPr/>
    </dgm:pt>
    <dgm:pt modelId="{66B1BBDA-C588-4850-AE94-5CE12733A1C1}" type="pres">
      <dgm:prSet presAssocID="{3B0591D0-24D0-4555-8DFA-EC964013DB6D}" presName="sibTrans" presStyleCnt="0"/>
      <dgm:spPr/>
    </dgm:pt>
    <dgm:pt modelId="{7B0BD9D5-04D8-4F18-85ED-ECF408622693}" type="pres">
      <dgm:prSet presAssocID="{4114F116-3FBB-48BE-B658-186B7A7A6BB7}" presName="node" presStyleLbl="node1" presStyleIdx="1" presStyleCnt="11">
        <dgm:presLayoutVars>
          <dgm:bulletEnabled val="1"/>
        </dgm:presLayoutVars>
      </dgm:prSet>
      <dgm:spPr/>
    </dgm:pt>
    <dgm:pt modelId="{D5B1EBB5-76B9-45B3-8CC9-C20E89572026}" type="pres">
      <dgm:prSet presAssocID="{87C94A97-BA6E-48ED-8413-D447941C8C0E}" presName="sibTrans" presStyleCnt="0"/>
      <dgm:spPr/>
    </dgm:pt>
    <dgm:pt modelId="{D8B34F91-5A40-4FFD-A01D-DDBC5CBD3913}" type="pres">
      <dgm:prSet presAssocID="{77D4BC64-9421-4F83-9A91-31B9730A7C20}" presName="node" presStyleLbl="node1" presStyleIdx="2" presStyleCnt="11">
        <dgm:presLayoutVars>
          <dgm:bulletEnabled val="1"/>
        </dgm:presLayoutVars>
      </dgm:prSet>
      <dgm:spPr/>
    </dgm:pt>
    <dgm:pt modelId="{6946B8D0-06DA-417D-8518-BC4C4186B1AA}" type="pres">
      <dgm:prSet presAssocID="{9627BDCC-D749-411B-825A-C4C851D8C197}" presName="sibTrans" presStyleCnt="0"/>
      <dgm:spPr/>
    </dgm:pt>
    <dgm:pt modelId="{E0BB8C38-0B80-4CF0-9168-CAF6C39DF73E}" type="pres">
      <dgm:prSet presAssocID="{34674058-5AD0-4C16-AB78-06BC2E5F30BA}" presName="node" presStyleLbl="node1" presStyleIdx="3" presStyleCnt="11">
        <dgm:presLayoutVars>
          <dgm:bulletEnabled val="1"/>
        </dgm:presLayoutVars>
      </dgm:prSet>
      <dgm:spPr/>
    </dgm:pt>
    <dgm:pt modelId="{9A5EEDA1-7AA1-498F-95AB-A30421B2AA67}" type="pres">
      <dgm:prSet presAssocID="{7B51D147-0FC4-483F-91C6-1E5C670091C6}" presName="sibTrans" presStyleCnt="0"/>
      <dgm:spPr/>
    </dgm:pt>
    <dgm:pt modelId="{17781DC4-70CA-4166-ACD2-5B30F5B24C77}" type="pres">
      <dgm:prSet presAssocID="{210D39F1-0603-41BE-95B9-A679483FA7ED}" presName="node" presStyleLbl="node1" presStyleIdx="4" presStyleCnt="11">
        <dgm:presLayoutVars>
          <dgm:bulletEnabled val="1"/>
        </dgm:presLayoutVars>
      </dgm:prSet>
      <dgm:spPr/>
    </dgm:pt>
    <dgm:pt modelId="{D3D219AD-EA86-4BD2-8CC4-39F96BFA3204}" type="pres">
      <dgm:prSet presAssocID="{1CF29134-3F92-4306-B44E-42FEBA4FB36A}" presName="sibTrans" presStyleCnt="0"/>
      <dgm:spPr/>
    </dgm:pt>
    <dgm:pt modelId="{E2F17C11-C917-461A-98E1-BB47F6708C82}" type="pres">
      <dgm:prSet presAssocID="{6AC579D5-E841-4993-8F51-94EC333D8484}" presName="node" presStyleLbl="node1" presStyleIdx="5" presStyleCnt="11">
        <dgm:presLayoutVars>
          <dgm:bulletEnabled val="1"/>
        </dgm:presLayoutVars>
      </dgm:prSet>
      <dgm:spPr/>
    </dgm:pt>
    <dgm:pt modelId="{448D4A03-8620-4B81-89FE-BD74E172484C}" type="pres">
      <dgm:prSet presAssocID="{F8669D14-4A57-43B8-A4B9-01DC454727FB}" presName="sibTrans" presStyleCnt="0"/>
      <dgm:spPr/>
    </dgm:pt>
    <dgm:pt modelId="{ADBF6AFC-AC8D-40FC-9690-0228EB1F2EAD}" type="pres">
      <dgm:prSet presAssocID="{07DCD3E9-0E21-457F-8566-D7E7AF60A2DE}" presName="node" presStyleLbl="node1" presStyleIdx="6" presStyleCnt="11">
        <dgm:presLayoutVars>
          <dgm:bulletEnabled val="1"/>
        </dgm:presLayoutVars>
      </dgm:prSet>
      <dgm:spPr/>
    </dgm:pt>
    <dgm:pt modelId="{A8DF634F-A216-4C2C-9942-BFAFDEABB46A}" type="pres">
      <dgm:prSet presAssocID="{A4652A70-9920-49A2-B5CA-44DDF52DEB8B}" presName="sibTrans" presStyleCnt="0"/>
      <dgm:spPr/>
    </dgm:pt>
    <dgm:pt modelId="{ECB48A39-0CB0-48BB-AF32-EAA1D4499A7F}" type="pres">
      <dgm:prSet presAssocID="{F5768D0C-D194-4957-AE80-D4511B6FB75B}" presName="node" presStyleLbl="node1" presStyleIdx="7" presStyleCnt="11">
        <dgm:presLayoutVars>
          <dgm:bulletEnabled val="1"/>
        </dgm:presLayoutVars>
      </dgm:prSet>
      <dgm:spPr/>
    </dgm:pt>
    <dgm:pt modelId="{72D0968C-95FA-4C5F-BED6-8162455F5EF9}" type="pres">
      <dgm:prSet presAssocID="{E52E39FA-0EDE-4EBF-B215-EC74B0984709}" presName="sibTrans" presStyleCnt="0"/>
      <dgm:spPr/>
    </dgm:pt>
    <dgm:pt modelId="{C7F36C99-9CA2-498B-BD77-B924E56445AE}" type="pres">
      <dgm:prSet presAssocID="{97A65761-A80C-47D1-8459-26EEDA377812}" presName="node" presStyleLbl="node1" presStyleIdx="8" presStyleCnt="11">
        <dgm:presLayoutVars>
          <dgm:bulletEnabled val="1"/>
        </dgm:presLayoutVars>
      </dgm:prSet>
      <dgm:spPr/>
    </dgm:pt>
    <dgm:pt modelId="{D56C9AED-4151-46CD-A3B2-0653CD8251E5}" type="pres">
      <dgm:prSet presAssocID="{0315E16D-D365-4FBE-9A1C-C4A969C1C7A9}" presName="sibTrans" presStyleCnt="0"/>
      <dgm:spPr/>
    </dgm:pt>
    <dgm:pt modelId="{62C5AED1-5FA4-4D4A-9447-B4275EA61840}" type="pres">
      <dgm:prSet presAssocID="{592632D8-D6DF-4D22-9A78-976FC1F6E388}" presName="node" presStyleLbl="node1" presStyleIdx="9" presStyleCnt="11">
        <dgm:presLayoutVars>
          <dgm:bulletEnabled val="1"/>
        </dgm:presLayoutVars>
      </dgm:prSet>
      <dgm:spPr/>
    </dgm:pt>
    <dgm:pt modelId="{F950B454-F2BF-4A09-ACA8-5FEADF7A3A82}" type="pres">
      <dgm:prSet presAssocID="{3B73E124-DA86-4068-863E-B370C1A4B4BA}" presName="sibTrans" presStyleCnt="0"/>
      <dgm:spPr/>
    </dgm:pt>
    <dgm:pt modelId="{84EC4214-E0FB-4369-A262-92AEE9045BA8}" type="pres">
      <dgm:prSet presAssocID="{783F6CC0-D206-45F7-8067-86638AD0DB90}" presName="node" presStyleLbl="node1" presStyleIdx="10" presStyleCnt="11">
        <dgm:presLayoutVars>
          <dgm:bulletEnabled val="1"/>
        </dgm:presLayoutVars>
      </dgm:prSet>
      <dgm:spPr/>
    </dgm:pt>
  </dgm:ptLst>
  <dgm:cxnLst>
    <dgm:cxn modelId="{D69E8A0C-F92C-4C65-BB83-E26FAAFB1E5F}" srcId="{0ABFFF6A-8B45-41E6-832E-F452849600CF}" destId="{97A65761-A80C-47D1-8459-26EEDA377812}" srcOrd="8" destOrd="0" parTransId="{D0509E09-2FBB-4F38-ADD1-593EC4E00E0D}" sibTransId="{0315E16D-D365-4FBE-9A1C-C4A969C1C7A9}"/>
    <dgm:cxn modelId="{94D6F10D-ED81-4420-9192-BA06F596439D}" srcId="{0ABFFF6A-8B45-41E6-832E-F452849600CF}" destId="{783F6CC0-D206-45F7-8067-86638AD0DB90}" srcOrd="10" destOrd="0" parTransId="{820A5DC4-AC4F-4438-A0DD-2B3B7902CBE4}" sibTransId="{00814B63-00C0-4BD5-BAFF-F46A8CB834A3}"/>
    <dgm:cxn modelId="{41ED1F16-8AB1-41FE-ACCF-712A7AADF7C7}" type="presOf" srcId="{6AC579D5-E841-4993-8F51-94EC333D8484}" destId="{E2F17C11-C917-461A-98E1-BB47F6708C82}" srcOrd="0" destOrd="0" presId="urn:microsoft.com/office/officeart/2005/8/layout/default"/>
    <dgm:cxn modelId="{76A3551C-A8A8-4C9C-BB2F-D334ADFE5FDE}" type="presOf" srcId="{4114F116-3FBB-48BE-B658-186B7A7A6BB7}" destId="{7B0BD9D5-04D8-4F18-85ED-ECF408622693}" srcOrd="0" destOrd="0" presId="urn:microsoft.com/office/officeart/2005/8/layout/default"/>
    <dgm:cxn modelId="{C86A993E-5DD9-46AA-85A6-9FA856168A99}" srcId="{0ABFFF6A-8B45-41E6-832E-F452849600CF}" destId="{F5768D0C-D194-4957-AE80-D4511B6FB75B}" srcOrd="7" destOrd="0" parTransId="{F19B92B7-CF65-49FE-8667-9A819C0E4491}" sibTransId="{E52E39FA-0EDE-4EBF-B215-EC74B0984709}"/>
    <dgm:cxn modelId="{C96E135B-4C9F-45ED-B131-960DB93B0D88}" srcId="{0ABFFF6A-8B45-41E6-832E-F452849600CF}" destId="{0E414DFE-FA63-4FB9-9E92-3B898B90CDB8}" srcOrd="0" destOrd="0" parTransId="{E7089E3E-092E-4B41-A3D2-97AEAD5E7F09}" sibTransId="{3B0591D0-24D0-4555-8DFA-EC964013DB6D}"/>
    <dgm:cxn modelId="{1E9F4764-A0BD-44FE-B0F8-CBBFB2DD4BC9}" type="presOf" srcId="{0E414DFE-FA63-4FB9-9E92-3B898B90CDB8}" destId="{C6F26D1A-3274-4627-AB87-BC64BC8857CF}" srcOrd="0" destOrd="0" presId="urn:microsoft.com/office/officeart/2005/8/layout/default"/>
    <dgm:cxn modelId="{ECE06751-1D18-416A-BE89-3DB4631F17EB}" type="presOf" srcId="{34674058-5AD0-4C16-AB78-06BC2E5F30BA}" destId="{E0BB8C38-0B80-4CF0-9168-CAF6C39DF73E}" srcOrd="0" destOrd="0" presId="urn:microsoft.com/office/officeart/2005/8/layout/default"/>
    <dgm:cxn modelId="{B1A14D72-5E9D-49B8-940A-C659F72B4D99}" srcId="{0ABFFF6A-8B45-41E6-832E-F452849600CF}" destId="{592632D8-D6DF-4D22-9A78-976FC1F6E388}" srcOrd="9" destOrd="0" parTransId="{D2B1DCE0-095E-4237-8B00-76E9E847F82C}" sibTransId="{3B73E124-DA86-4068-863E-B370C1A4B4BA}"/>
    <dgm:cxn modelId="{ACBB7C55-2EA4-477D-BAF5-E5EA9BC8BBCA}" srcId="{0ABFFF6A-8B45-41E6-832E-F452849600CF}" destId="{210D39F1-0603-41BE-95B9-A679483FA7ED}" srcOrd="4" destOrd="0" parTransId="{C0414BD0-2F8C-47E8-AAD6-8347A30BF023}" sibTransId="{1CF29134-3F92-4306-B44E-42FEBA4FB36A}"/>
    <dgm:cxn modelId="{293D4F7A-2883-423D-9DB9-910324B8BC22}" type="presOf" srcId="{F5768D0C-D194-4957-AE80-D4511B6FB75B}" destId="{ECB48A39-0CB0-48BB-AF32-EAA1D4499A7F}" srcOrd="0" destOrd="0" presId="urn:microsoft.com/office/officeart/2005/8/layout/default"/>
    <dgm:cxn modelId="{7DBB3883-EFB0-4E0D-8F27-D28DFF2F55FF}" type="presOf" srcId="{07DCD3E9-0E21-457F-8566-D7E7AF60A2DE}" destId="{ADBF6AFC-AC8D-40FC-9690-0228EB1F2EAD}" srcOrd="0" destOrd="0" presId="urn:microsoft.com/office/officeart/2005/8/layout/default"/>
    <dgm:cxn modelId="{95E81085-E089-4EAF-B0B4-B2513887E021}" srcId="{0ABFFF6A-8B45-41E6-832E-F452849600CF}" destId="{6AC579D5-E841-4993-8F51-94EC333D8484}" srcOrd="5" destOrd="0" parTransId="{C05E0CDD-6A15-4243-B365-49362503EED4}" sibTransId="{F8669D14-4A57-43B8-A4B9-01DC454727FB}"/>
    <dgm:cxn modelId="{5DDA5D87-E756-4567-BE9C-9E790602F08F}" type="presOf" srcId="{97A65761-A80C-47D1-8459-26EEDA377812}" destId="{C7F36C99-9CA2-498B-BD77-B924E56445AE}" srcOrd="0" destOrd="0" presId="urn:microsoft.com/office/officeart/2005/8/layout/default"/>
    <dgm:cxn modelId="{D1041E88-B167-4C7E-947C-0A82815EBD80}" type="presOf" srcId="{0ABFFF6A-8B45-41E6-832E-F452849600CF}" destId="{BDED7309-A62D-429F-A01F-E4300E302853}" srcOrd="0" destOrd="0" presId="urn:microsoft.com/office/officeart/2005/8/layout/default"/>
    <dgm:cxn modelId="{D7808391-DFB3-4521-B044-A2D75EDC4FF3}" type="presOf" srcId="{783F6CC0-D206-45F7-8067-86638AD0DB90}" destId="{84EC4214-E0FB-4369-A262-92AEE9045BA8}" srcOrd="0" destOrd="0" presId="urn:microsoft.com/office/officeart/2005/8/layout/default"/>
    <dgm:cxn modelId="{E1ACAB9E-F6E9-42F3-88C1-110CE28390FC}" srcId="{0ABFFF6A-8B45-41E6-832E-F452849600CF}" destId="{77D4BC64-9421-4F83-9A91-31B9730A7C20}" srcOrd="2" destOrd="0" parTransId="{FCF05A18-0C03-4777-A5C7-22C1F2B63D8B}" sibTransId="{9627BDCC-D749-411B-825A-C4C851D8C197}"/>
    <dgm:cxn modelId="{530425AE-BC48-4545-B151-7C11E37EA827}" type="presOf" srcId="{77D4BC64-9421-4F83-9A91-31B9730A7C20}" destId="{D8B34F91-5A40-4FFD-A01D-DDBC5CBD3913}" srcOrd="0" destOrd="0" presId="urn:microsoft.com/office/officeart/2005/8/layout/default"/>
    <dgm:cxn modelId="{8F6CC3B5-B4F1-499B-9BF1-95F2602E5257}" srcId="{0ABFFF6A-8B45-41E6-832E-F452849600CF}" destId="{34674058-5AD0-4C16-AB78-06BC2E5F30BA}" srcOrd="3" destOrd="0" parTransId="{4DBD224A-80CE-461E-88D8-34747A42DC7A}" sibTransId="{7B51D147-0FC4-483F-91C6-1E5C670091C6}"/>
    <dgm:cxn modelId="{8BBCC8B5-3BD4-4E2F-9AF7-DF93140399C1}" type="presOf" srcId="{210D39F1-0603-41BE-95B9-A679483FA7ED}" destId="{17781DC4-70CA-4166-ACD2-5B30F5B24C77}" srcOrd="0" destOrd="0" presId="urn:microsoft.com/office/officeart/2005/8/layout/default"/>
    <dgm:cxn modelId="{AD2832DB-B3E8-47E5-9312-5B79E7498829}" srcId="{0ABFFF6A-8B45-41E6-832E-F452849600CF}" destId="{07DCD3E9-0E21-457F-8566-D7E7AF60A2DE}" srcOrd="6" destOrd="0" parTransId="{29415B3D-10BF-40C7-9089-4EFF74900E18}" sibTransId="{A4652A70-9920-49A2-B5CA-44DDF52DEB8B}"/>
    <dgm:cxn modelId="{AC308ADC-49B8-4B3B-B443-E2F3F8710711}" srcId="{0ABFFF6A-8B45-41E6-832E-F452849600CF}" destId="{4114F116-3FBB-48BE-B658-186B7A7A6BB7}" srcOrd="1" destOrd="0" parTransId="{6E30E540-C135-40D9-A7BA-E573A5488226}" sibTransId="{87C94A97-BA6E-48ED-8413-D447941C8C0E}"/>
    <dgm:cxn modelId="{4F67D3E4-C82F-4100-A13E-56EF38FC24EE}" type="presOf" srcId="{592632D8-D6DF-4D22-9A78-976FC1F6E388}" destId="{62C5AED1-5FA4-4D4A-9447-B4275EA61840}" srcOrd="0" destOrd="0" presId="urn:microsoft.com/office/officeart/2005/8/layout/default"/>
    <dgm:cxn modelId="{FA0AEFE1-92CC-4998-A0E7-B2EBEF42AD8F}" type="presParOf" srcId="{BDED7309-A62D-429F-A01F-E4300E302853}" destId="{C6F26D1A-3274-4627-AB87-BC64BC8857CF}" srcOrd="0" destOrd="0" presId="urn:microsoft.com/office/officeart/2005/8/layout/default"/>
    <dgm:cxn modelId="{86E3327B-B9CE-4DA5-B9B6-2693417C3247}" type="presParOf" srcId="{BDED7309-A62D-429F-A01F-E4300E302853}" destId="{66B1BBDA-C588-4850-AE94-5CE12733A1C1}" srcOrd="1" destOrd="0" presId="urn:microsoft.com/office/officeart/2005/8/layout/default"/>
    <dgm:cxn modelId="{751B6C93-C878-4EDE-B99D-67C61F486BDD}" type="presParOf" srcId="{BDED7309-A62D-429F-A01F-E4300E302853}" destId="{7B0BD9D5-04D8-4F18-85ED-ECF408622693}" srcOrd="2" destOrd="0" presId="urn:microsoft.com/office/officeart/2005/8/layout/default"/>
    <dgm:cxn modelId="{3179A6BD-9611-4943-A99B-3B7C25DB8CE0}" type="presParOf" srcId="{BDED7309-A62D-429F-A01F-E4300E302853}" destId="{D5B1EBB5-76B9-45B3-8CC9-C20E89572026}" srcOrd="3" destOrd="0" presId="urn:microsoft.com/office/officeart/2005/8/layout/default"/>
    <dgm:cxn modelId="{8BF19F68-EE17-4F42-B82F-4215B3B93CDC}" type="presParOf" srcId="{BDED7309-A62D-429F-A01F-E4300E302853}" destId="{D8B34F91-5A40-4FFD-A01D-DDBC5CBD3913}" srcOrd="4" destOrd="0" presId="urn:microsoft.com/office/officeart/2005/8/layout/default"/>
    <dgm:cxn modelId="{32FA7C0D-E859-4EFD-8CD6-4B2A948BA487}" type="presParOf" srcId="{BDED7309-A62D-429F-A01F-E4300E302853}" destId="{6946B8D0-06DA-417D-8518-BC4C4186B1AA}" srcOrd="5" destOrd="0" presId="urn:microsoft.com/office/officeart/2005/8/layout/default"/>
    <dgm:cxn modelId="{00CDA4D9-24F9-4682-B7D5-00402F3F1679}" type="presParOf" srcId="{BDED7309-A62D-429F-A01F-E4300E302853}" destId="{E0BB8C38-0B80-4CF0-9168-CAF6C39DF73E}" srcOrd="6" destOrd="0" presId="urn:microsoft.com/office/officeart/2005/8/layout/default"/>
    <dgm:cxn modelId="{E23B83FF-2E40-4D95-A583-2E705D4E6B11}" type="presParOf" srcId="{BDED7309-A62D-429F-A01F-E4300E302853}" destId="{9A5EEDA1-7AA1-498F-95AB-A30421B2AA67}" srcOrd="7" destOrd="0" presId="urn:microsoft.com/office/officeart/2005/8/layout/default"/>
    <dgm:cxn modelId="{4AAE0BAB-185C-438B-9E11-3C371FBAC5D2}" type="presParOf" srcId="{BDED7309-A62D-429F-A01F-E4300E302853}" destId="{17781DC4-70CA-4166-ACD2-5B30F5B24C77}" srcOrd="8" destOrd="0" presId="urn:microsoft.com/office/officeart/2005/8/layout/default"/>
    <dgm:cxn modelId="{AB81821B-1936-45D1-89BB-8A3A9F225D99}" type="presParOf" srcId="{BDED7309-A62D-429F-A01F-E4300E302853}" destId="{D3D219AD-EA86-4BD2-8CC4-39F96BFA3204}" srcOrd="9" destOrd="0" presId="urn:microsoft.com/office/officeart/2005/8/layout/default"/>
    <dgm:cxn modelId="{B16F9973-0750-41E2-AEB8-1E78A69AEC1E}" type="presParOf" srcId="{BDED7309-A62D-429F-A01F-E4300E302853}" destId="{E2F17C11-C917-461A-98E1-BB47F6708C82}" srcOrd="10" destOrd="0" presId="urn:microsoft.com/office/officeart/2005/8/layout/default"/>
    <dgm:cxn modelId="{E4013E99-5080-4EE4-8117-5A40F8756C13}" type="presParOf" srcId="{BDED7309-A62D-429F-A01F-E4300E302853}" destId="{448D4A03-8620-4B81-89FE-BD74E172484C}" srcOrd="11" destOrd="0" presId="urn:microsoft.com/office/officeart/2005/8/layout/default"/>
    <dgm:cxn modelId="{699C0344-DBDF-4D64-BE79-2B82394C041C}" type="presParOf" srcId="{BDED7309-A62D-429F-A01F-E4300E302853}" destId="{ADBF6AFC-AC8D-40FC-9690-0228EB1F2EAD}" srcOrd="12" destOrd="0" presId="urn:microsoft.com/office/officeart/2005/8/layout/default"/>
    <dgm:cxn modelId="{370DC183-51EE-4888-9679-CA44024A43A4}" type="presParOf" srcId="{BDED7309-A62D-429F-A01F-E4300E302853}" destId="{A8DF634F-A216-4C2C-9942-BFAFDEABB46A}" srcOrd="13" destOrd="0" presId="urn:microsoft.com/office/officeart/2005/8/layout/default"/>
    <dgm:cxn modelId="{8BA3EE10-2CDA-44D2-8622-0D303D6CCE10}" type="presParOf" srcId="{BDED7309-A62D-429F-A01F-E4300E302853}" destId="{ECB48A39-0CB0-48BB-AF32-EAA1D4499A7F}" srcOrd="14" destOrd="0" presId="urn:microsoft.com/office/officeart/2005/8/layout/default"/>
    <dgm:cxn modelId="{A178B791-26A4-4901-A7E1-883CC6302BE9}" type="presParOf" srcId="{BDED7309-A62D-429F-A01F-E4300E302853}" destId="{72D0968C-95FA-4C5F-BED6-8162455F5EF9}" srcOrd="15" destOrd="0" presId="urn:microsoft.com/office/officeart/2005/8/layout/default"/>
    <dgm:cxn modelId="{3113403C-9707-4E33-BF96-188025489F28}" type="presParOf" srcId="{BDED7309-A62D-429F-A01F-E4300E302853}" destId="{C7F36C99-9CA2-498B-BD77-B924E56445AE}" srcOrd="16" destOrd="0" presId="urn:microsoft.com/office/officeart/2005/8/layout/default"/>
    <dgm:cxn modelId="{8054E2AE-F100-442D-A6F5-B652D14AB1FD}" type="presParOf" srcId="{BDED7309-A62D-429F-A01F-E4300E302853}" destId="{D56C9AED-4151-46CD-A3B2-0653CD8251E5}" srcOrd="17" destOrd="0" presId="urn:microsoft.com/office/officeart/2005/8/layout/default"/>
    <dgm:cxn modelId="{6F98814B-45B4-48FD-9D5F-3CCFE9AAC64B}" type="presParOf" srcId="{BDED7309-A62D-429F-A01F-E4300E302853}" destId="{62C5AED1-5FA4-4D4A-9447-B4275EA61840}" srcOrd="18" destOrd="0" presId="urn:microsoft.com/office/officeart/2005/8/layout/default"/>
    <dgm:cxn modelId="{3DCAE626-C066-4A60-AE4F-5A5368D77E72}" type="presParOf" srcId="{BDED7309-A62D-429F-A01F-E4300E302853}" destId="{F950B454-F2BF-4A09-ACA8-5FEADF7A3A82}" srcOrd="19" destOrd="0" presId="urn:microsoft.com/office/officeart/2005/8/layout/default"/>
    <dgm:cxn modelId="{9929D2C5-549F-4880-823D-5CDA631F6012}" type="presParOf" srcId="{BDED7309-A62D-429F-A01F-E4300E302853}" destId="{84EC4214-E0FB-4369-A262-92AEE9045BA8}"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26D1A-3274-4627-AB87-BC64BC8857CF}">
      <dsp:nvSpPr>
        <dsp:cNvPr id="0" name=""/>
        <dsp:cNvSpPr/>
      </dsp:nvSpPr>
      <dsp:spPr>
        <a:xfrm>
          <a:off x="2487" y="419906"/>
          <a:ext cx="1973250" cy="1183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Bank of America</a:t>
          </a:r>
        </a:p>
      </dsp:txBody>
      <dsp:txXfrm>
        <a:off x="2487" y="419906"/>
        <a:ext cx="1973250" cy="1183950"/>
      </dsp:txXfrm>
    </dsp:sp>
    <dsp:sp modelId="{7B0BD9D5-04D8-4F18-85ED-ECF408622693}">
      <dsp:nvSpPr>
        <dsp:cNvPr id="0" name=""/>
        <dsp:cNvSpPr/>
      </dsp:nvSpPr>
      <dsp:spPr>
        <a:xfrm>
          <a:off x="2173062" y="419906"/>
          <a:ext cx="1973250" cy="11839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Dollar General</a:t>
          </a:r>
        </a:p>
      </dsp:txBody>
      <dsp:txXfrm>
        <a:off x="2173062" y="419906"/>
        <a:ext cx="1973250" cy="1183950"/>
      </dsp:txXfrm>
    </dsp:sp>
    <dsp:sp modelId="{D8B34F91-5A40-4FFD-A01D-DDBC5CBD3913}">
      <dsp:nvSpPr>
        <dsp:cNvPr id="0" name=""/>
        <dsp:cNvSpPr/>
      </dsp:nvSpPr>
      <dsp:spPr>
        <a:xfrm>
          <a:off x="4343637" y="419906"/>
          <a:ext cx="1973250" cy="11839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Chilis</a:t>
          </a:r>
        </a:p>
      </dsp:txBody>
      <dsp:txXfrm>
        <a:off x="4343637" y="419906"/>
        <a:ext cx="1973250" cy="1183950"/>
      </dsp:txXfrm>
    </dsp:sp>
    <dsp:sp modelId="{E0BB8C38-0B80-4CF0-9168-CAF6C39DF73E}">
      <dsp:nvSpPr>
        <dsp:cNvPr id="0" name=""/>
        <dsp:cNvSpPr/>
      </dsp:nvSpPr>
      <dsp:spPr>
        <a:xfrm>
          <a:off x="6514212" y="419906"/>
          <a:ext cx="1973250" cy="11839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United Postal Service </a:t>
          </a:r>
        </a:p>
      </dsp:txBody>
      <dsp:txXfrm>
        <a:off x="6514212" y="419906"/>
        <a:ext cx="1973250" cy="1183950"/>
      </dsp:txXfrm>
    </dsp:sp>
    <dsp:sp modelId="{17781DC4-70CA-4166-ACD2-5B30F5B24C77}">
      <dsp:nvSpPr>
        <dsp:cNvPr id="0" name=""/>
        <dsp:cNvSpPr/>
      </dsp:nvSpPr>
      <dsp:spPr>
        <a:xfrm>
          <a:off x="2487" y="1801181"/>
          <a:ext cx="1973250" cy="11839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QT ( Gas Station) </a:t>
          </a:r>
        </a:p>
      </dsp:txBody>
      <dsp:txXfrm>
        <a:off x="2487" y="1801181"/>
        <a:ext cx="1973250" cy="1183950"/>
      </dsp:txXfrm>
    </dsp:sp>
    <dsp:sp modelId="{E2F17C11-C917-461A-98E1-BB47F6708C82}">
      <dsp:nvSpPr>
        <dsp:cNvPr id="0" name=""/>
        <dsp:cNvSpPr/>
      </dsp:nvSpPr>
      <dsp:spPr>
        <a:xfrm>
          <a:off x="2173062" y="1801181"/>
          <a:ext cx="1973250" cy="1183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Racetrac</a:t>
          </a:r>
        </a:p>
      </dsp:txBody>
      <dsp:txXfrm>
        <a:off x="2173062" y="1801181"/>
        <a:ext cx="1973250" cy="1183950"/>
      </dsp:txXfrm>
    </dsp:sp>
    <dsp:sp modelId="{ADBF6AFC-AC8D-40FC-9690-0228EB1F2EAD}">
      <dsp:nvSpPr>
        <dsp:cNvPr id="0" name=""/>
        <dsp:cNvSpPr/>
      </dsp:nvSpPr>
      <dsp:spPr>
        <a:xfrm>
          <a:off x="4343637" y="1801181"/>
          <a:ext cx="1973250" cy="11839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Kroger's</a:t>
          </a:r>
        </a:p>
      </dsp:txBody>
      <dsp:txXfrm>
        <a:off x="4343637" y="1801181"/>
        <a:ext cx="1973250" cy="1183950"/>
      </dsp:txXfrm>
    </dsp:sp>
    <dsp:sp modelId="{ECB48A39-0CB0-48BB-AF32-EAA1D4499A7F}">
      <dsp:nvSpPr>
        <dsp:cNvPr id="0" name=""/>
        <dsp:cNvSpPr/>
      </dsp:nvSpPr>
      <dsp:spPr>
        <a:xfrm>
          <a:off x="6514212" y="1801181"/>
          <a:ext cx="1973250" cy="11839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Publix </a:t>
          </a:r>
        </a:p>
      </dsp:txBody>
      <dsp:txXfrm>
        <a:off x="6514212" y="1801181"/>
        <a:ext cx="1973250" cy="1183950"/>
      </dsp:txXfrm>
    </dsp:sp>
    <dsp:sp modelId="{C7F36C99-9CA2-498B-BD77-B924E56445AE}">
      <dsp:nvSpPr>
        <dsp:cNvPr id="0" name=""/>
        <dsp:cNvSpPr/>
      </dsp:nvSpPr>
      <dsp:spPr>
        <a:xfrm>
          <a:off x="1087774" y="3182456"/>
          <a:ext cx="1973250" cy="11839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Sprouts</a:t>
          </a:r>
        </a:p>
      </dsp:txBody>
      <dsp:txXfrm>
        <a:off x="1087774" y="3182456"/>
        <a:ext cx="1973250" cy="1183950"/>
      </dsp:txXfrm>
    </dsp:sp>
    <dsp:sp modelId="{62C5AED1-5FA4-4D4A-9447-B4275EA61840}">
      <dsp:nvSpPr>
        <dsp:cNvPr id="0" name=""/>
        <dsp:cNvSpPr/>
      </dsp:nvSpPr>
      <dsp:spPr>
        <a:xfrm>
          <a:off x="3258349" y="3182456"/>
          <a:ext cx="1973250" cy="11839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Wells Fargo</a:t>
          </a:r>
        </a:p>
      </dsp:txBody>
      <dsp:txXfrm>
        <a:off x="3258349" y="3182456"/>
        <a:ext cx="1973250" cy="1183950"/>
      </dsp:txXfrm>
    </dsp:sp>
    <dsp:sp modelId="{84EC4214-E0FB-4369-A262-92AEE9045BA8}">
      <dsp:nvSpPr>
        <dsp:cNvPr id="0" name=""/>
        <dsp:cNvSpPr/>
      </dsp:nvSpPr>
      <dsp:spPr>
        <a:xfrm>
          <a:off x="5428925" y="3182456"/>
          <a:ext cx="1973250" cy="1183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TGI Fridays </a:t>
          </a:r>
        </a:p>
      </dsp:txBody>
      <dsp:txXfrm>
        <a:off x="5428925" y="3182456"/>
        <a:ext cx="1973250" cy="11839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6CA9C-5CAE-4E4A-B8C3-E31722F421E6}" type="datetimeFigureOut">
              <a:rPr lang="en-US" smtClean="0"/>
              <a:t>11/5/2024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C9139-4CA5-40EC-A014-5F30DD525369}" type="slidenum">
              <a:rPr lang="en-US" smtClean="0"/>
              <a:t>‹#›</a:t>
            </a:fld>
            <a:endParaRPr lang="en-US"/>
          </a:p>
        </p:txBody>
      </p:sp>
    </p:spTree>
    <p:extLst>
      <p:ext uri="{BB962C8B-B14F-4D97-AF65-F5344CB8AC3E}">
        <p14:creationId xmlns:p14="http://schemas.microsoft.com/office/powerpoint/2010/main" val="174475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a:t>While you are completing the survey, I</a:t>
            </a:r>
            <a:r>
              <a:rPr lang="en-US" baseline="0" dirty="0"/>
              <a:t> want to show you our territory map. Each student, parent, and institution has an outreach representative. Let us help you plan, apply, and pay for college.</a:t>
            </a:r>
          </a:p>
          <a:p>
            <a:pPr>
              <a:buFont typeface="Arial" pitchFamily="34" charset="0"/>
              <a:buNone/>
            </a:pPr>
            <a:endParaRPr lang="en-US" baseline="0" dirty="0"/>
          </a:p>
          <a:p>
            <a:pPr>
              <a:buFont typeface="Arial" pitchFamily="34" charset="0"/>
              <a:buNone/>
            </a:pPr>
            <a:r>
              <a:rPr lang="en-US" sz="1200" i="1" kern="1200" dirty="0">
                <a:solidFill>
                  <a:schemeClr val="tx1"/>
                </a:solidFill>
                <a:effectLst/>
                <a:latin typeface="Arial" charset="0"/>
                <a:ea typeface="+mn-ea"/>
                <a:cs typeface="+mn-cs"/>
              </a:rPr>
              <a:t>Click</a:t>
            </a:r>
            <a:endParaRPr lang="en-US" i="1" dirty="0"/>
          </a:p>
        </p:txBody>
      </p:sp>
      <p:sp>
        <p:nvSpPr>
          <p:cNvPr id="4" name="Slide Number Placeholder 3"/>
          <p:cNvSpPr>
            <a:spLocks noGrp="1"/>
          </p:cNvSpPr>
          <p:nvPr>
            <p:ph type="sldNum" sz="quarter" idx="5"/>
          </p:nvPr>
        </p:nvSpPr>
        <p:spPr/>
        <p:txBody>
          <a:bodyPr/>
          <a:lstStyle/>
          <a:p>
            <a:fld id="{EAE4B8A4-E3E4-4377-94B6-AE20352F5F91}" type="slidenum">
              <a:rPr lang="en-US" smtClean="0"/>
              <a:t>8</a:t>
            </a:fld>
            <a:endParaRPr lang="en-US" dirty="0"/>
          </a:p>
        </p:txBody>
      </p:sp>
    </p:spTree>
    <p:extLst>
      <p:ext uri="{BB962C8B-B14F-4D97-AF65-F5344CB8AC3E}">
        <p14:creationId xmlns:p14="http://schemas.microsoft.com/office/powerpoint/2010/main" val="198892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Maintaining the Zell Miller Scholarship is similar to the HOPE. The checkpoints are the same, but a student must have at least a 3.3 college HOPE GPA. </a:t>
            </a:r>
          </a:p>
          <a:p>
            <a:endParaRPr lang="en-US" dirty="0"/>
          </a:p>
          <a:p>
            <a:r>
              <a:rPr lang="en-US" dirty="0"/>
              <a:t>Click</a:t>
            </a:r>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18</a:t>
            </a:fld>
            <a:endParaRPr lang="en-US" dirty="0"/>
          </a:p>
        </p:txBody>
      </p:sp>
    </p:spTree>
    <p:extLst>
      <p:ext uri="{BB962C8B-B14F-4D97-AF65-F5344CB8AC3E}">
        <p14:creationId xmlns:p14="http://schemas.microsoft.com/office/powerpoint/2010/main" val="251754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There are</a:t>
            </a:r>
            <a:r>
              <a:rPr lang="en-US" baseline="0" dirty="0"/>
              <a:t> a few ways students can lose their eligibility for the HOPE Scholarship and Zell Miller Scholarship:</a:t>
            </a:r>
          </a:p>
          <a:p>
            <a:pPr lvl="1">
              <a:buFontTx/>
              <a:buChar char="•"/>
            </a:pPr>
            <a:r>
              <a:rPr lang="en-US" baseline="0" dirty="0"/>
              <a:t> Not maintaining your GPA </a:t>
            </a:r>
          </a:p>
          <a:p>
            <a:pPr lvl="1">
              <a:buFontTx/>
              <a:buChar char="•"/>
            </a:pPr>
            <a:r>
              <a:rPr lang="en-US" baseline="0" dirty="0"/>
              <a:t> Reaching the maximum hours allowed</a:t>
            </a:r>
          </a:p>
          <a:p>
            <a:pPr lvl="1">
              <a:buFontTx/>
              <a:buChar char="•"/>
            </a:pPr>
            <a:r>
              <a:rPr lang="en-US" baseline="0" dirty="0"/>
              <a:t> Failing to use your award within seven years</a:t>
            </a:r>
          </a:p>
          <a:p>
            <a:pPr lvl="1">
              <a:buFontTx/>
              <a:buChar char="•"/>
            </a:pPr>
            <a:r>
              <a:rPr lang="en-US" baseline="0" dirty="0"/>
              <a:t> and receiving a bachelor’s or professional degree.</a:t>
            </a:r>
            <a:endParaRPr lang="en-US" dirty="0"/>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19</a:t>
            </a:fld>
            <a:endParaRPr lang="en-US" dirty="0"/>
          </a:p>
        </p:txBody>
      </p:sp>
    </p:spTree>
    <p:extLst>
      <p:ext uri="{BB962C8B-B14F-4D97-AF65-F5344CB8AC3E}">
        <p14:creationId xmlns:p14="http://schemas.microsoft.com/office/powerpoint/2010/main" val="35311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sz="1200" kern="1200" dirty="0">
                <a:solidFill>
                  <a:schemeClr val="tx1"/>
                </a:solidFill>
                <a:effectLst/>
                <a:latin typeface="Arial" charset="0"/>
                <a:ea typeface="+mn-ea"/>
                <a:cs typeface="+mn-cs"/>
              </a:rPr>
              <a:t>Like all components of the HOPE Program, the general eligibility requirements will also apply to the grants.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Yet, what’s different is that grants can only be used for students who are enrolled in a certificate or diploma program.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Also, there is no high school HOPE GPA requirement, and test scores are not considered. </a:t>
            </a:r>
          </a:p>
          <a:p>
            <a:pPr lvl="0">
              <a:buFont typeface="Arial" pitchFamily="34" charset="0"/>
              <a:buNone/>
            </a:pPr>
            <a:endParaRPr lang="en-US" dirty="0"/>
          </a:p>
          <a:p>
            <a:pPr lvl="0">
              <a:buFont typeface="Arial" pitchFamily="34" charset="0"/>
              <a:buNone/>
            </a:pPr>
            <a:r>
              <a:rPr lang="en-US" dirty="0"/>
              <a:t>Click</a:t>
            </a:r>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20</a:t>
            </a:fld>
            <a:endParaRPr lang="en-US" dirty="0"/>
          </a:p>
        </p:txBody>
      </p:sp>
    </p:spTree>
    <p:extLst>
      <p:ext uri="{BB962C8B-B14F-4D97-AF65-F5344CB8AC3E}">
        <p14:creationId xmlns:p14="http://schemas.microsoft.com/office/powerpoint/2010/main" val="361936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To maintain the HOPE Grant, Terri must have a 2.0 college cumulative GPA at the checkpoints. </a:t>
            </a:r>
          </a:p>
          <a:p>
            <a:endParaRPr lang="en-US" dirty="0"/>
          </a:p>
          <a:p>
            <a:r>
              <a:rPr lang="en-US" dirty="0"/>
              <a:t>Click</a:t>
            </a:r>
          </a:p>
        </p:txBody>
      </p:sp>
      <p:sp>
        <p:nvSpPr>
          <p:cNvPr id="4" name="Slide Number Placeholder 3"/>
          <p:cNvSpPr>
            <a:spLocks noGrp="1"/>
          </p:cNvSpPr>
          <p:nvPr>
            <p:ph type="sldNum" sz="quarter" idx="5"/>
          </p:nvPr>
        </p:nvSpPr>
        <p:spPr/>
        <p:txBody>
          <a:bodyPr/>
          <a:lstStyle/>
          <a:p>
            <a:pPr>
              <a:defRPr/>
            </a:pPr>
            <a:fld id="{8A1D84D0-89DA-4486-A7C3-E151E06EF87D}" type="slidenum">
              <a:rPr lang="en-US" smtClean="0"/>
              <a:pPr>
                <a:defRPr/>
              </a:pPr>
              <a:t>21</a:t>
            </a:fld>
            <a:endParaRPr lang="en-US" dirty="0"/>
          </a:p>
        </p:txBody>
      </p:sp>
    </p:spTree>
    <p:extLst>
      <p:ext uri="{BB962C8B-B14F-4D97-AF65-F5344CB8AC3E}">
        <p14:creationId xmlns:p14="http://schemas.microsoft.com/office/powerpoint/2010/main" val="3357668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To keep the Zell Miller Grant, must maintain at least a 3.5 college cumulative GPA every term.</a:t>
            </a:r>
          </a:p>
          <a:p>
            <a:r>
              <a:rPr lang="en-US" sz="1200" b="1" i="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Not eligible for Zell Miller Grant until one semester is completed because would have to have at least a 3.5 college cumulative GPA.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 </a:t>
            </a:r>
            <a:r>
              <a:rPr lang="en-US" sz="1200" kern="1200" baseline="0" dirty="0">
                <a:solidFill>
                  <a:schemeClr val="tx1"/>
                </a:solidFill>
                <a:effectLst/>
                <a:latin typeface="Arial" charset="0"/>
                <a:ea typeface="+mn-ea"/>
                <a:cs typeface="+mn-cs"/>
              </a:rPr>
              <a:t>Click</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22</a:t>
            </a:fld>
            <a:endParaRPr lang="en-US" dirty="0"/>
          </a:p>
        </p:txBody>
      </p:sp>
    </p:spTree>
    <p:extLst>
      <p:ext uri="{BB962C8B-B14F-4D97-AF65-F5344CB8AC3E}">
        <p14:creationId xmlns:p14="http://schemas.microsoft.com/office/powerpoint/2010/main" val="84654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At public institutions, the HOPE Scholarship and Grant cover a portion of the tuition. Tuition rates can vary at each institution.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Zell Miller Scholarship and Grant provide full tuition at our public institutions.  </a:t>
            </a:r>
          </a:p>
          <a:p>
            <a:r>
              <a:rPr lang="en-US" sz="1200" kern="1200" dirty="0">
                <a:solidFill>
                  <a:schemeClr val="tx1"/>
                </a:solidFill>
                <a:effectLst/>
                <a:latin typeface="Arial" charset="0"/>
                <a:ea typeface="+mn-ea"/>
                <a:cs typeface="+mn-cs"/>
              </a:rPr>
              <a:t> </a:t>
            </a:r>
          </a:p>
          <a:p>
            <a:r>
              <a:rPr lang="en-US" sz="1200" b="1" kern="1200" dirty="0">
                <a:solidFill>
                  <a:schemeClr val="tx1"/>
                </a:solidFill>
                <a:effectLst/>
                <a:latin typeface="Arial" charset="0"/>
                <a:ea typeface="+mn-ea"/>
                <a:cs typeface="+mn-cs"/>
              </a:rPr>
              <a:t>Neither </a:t>
            </a:r>
            <a:r>
              <a:rPr lang="en-US" sz="1200" kern="1200" dirty="0">
                <a:solidFill>
                  <a:schemeClr val="tx1"/>
                </a:solidFill>
                <a:effectLst/>
                <a:latin typeface="Arial" charset="0"/>
                <a:ea typeface="+mn-ea"/>
                <a:cs typeface="+mn-cs"/>
              </a:rPr>
              <a:t>award</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can be used for books, housing, meal plans, or fees. </a:t>
            </a:r>
            <a:r>
              <a:rPr lang="en-US" sz="1200" b="1" kern="1200" dirty="0">
                <a:solidFill>
                  <a:schemeClr val="tx1"/>
                </a:solidFill>
                <a:effectLst/>
                <a:latin typeface="Arial" charset="0"/>
                <a:ea typeface="+mn-ea"/>
                <a:cs typeface="+mn-cs"/>
              </a:rPr>
              <a:t>Only</a:t>
            </a:r>
            <a:r>
              <a:rPr lang="en-US" sz="1200" kern="1200" dirty="0">
                <a:solidFill>
                  <a:schemeClr val="tx1"/>
                </a:solidFill>
                <a:effectLst/>
                <a:latin typeface="Arial" charset="0"/>
                <a:ea typeface="+mn-ea"/>
                <a:cs typeface="+mn-cs"/>
              </a:rPr>
              <a:t> tuition.</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Students can receive the HOPE </a:t>
            </a:r>
            <a:r>
              <a:rPr lang="en-US" sz="1200" b="1" kern="1200" dirty="0">
                <a:solidFill>
                  <a:schemeClr val="tx1"/>
                </a:solidFill>
                <a:effectLst/>
                <a:latin typeface="Arial" charset="0"/>
                <a:ea typeface="+mn-ea"/>
                <a:cs typeface="+mn-cs"/>
              </a:rPr>
              <a:t>or</a:t>
            </a:r>
            <a:r>
              <a:rPr lang="en-US" sz="1200" kern="1200" dirty="0">
                <a:solidFill>
                  <a:schemeClr val="tx1"/>
                </a:solidFill>
                <a:effectLst/>
                <a:latin typeface="Arial" charset="0"/>
                <a:ea typeface="+mn-ea"/>
                <a:cs typeface="+mn-cs"/>
              </a:rPr>
              <a:t> Zell Miller Scholarship at private institutions; it is a set amount per term of enrollment.</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Students do not have to be enrolled full-time for these grants and scholarships. However, the awards are capped at 15 credit hours. This also applies to courses taken in the summer.</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Click</a:t>
            </a:r>
          </a:p>
          <a:p>
            <a:endParaRPr lang="en-US" dirty="0"/>
          </a:p>
        </p:txBody>
      </p:sp>
      <p:sp>
        <p:nvSpPr>
          <p:cNvPr id="4" name="Slide Number Placeholder 3"/>
          <p:cNvSpPr>
            <a:spLocks noGrp="1"/>
          </p:cNvSpPr>
          <p:nvPr>
            <p:ph type="sldNum" sz="quarter" idx="5"/>
          </p:nvPr>
        </p:nvSpPr>
        <p:spPr/>
        <p:txBody>
          <a:bodyPr/>
          <a:lstStyle/>
          <a:p>
            <a:pPr>
              <a:defRPr/>
            </a:pPr>
            <a:fld id="{8A1D84D0-89DA-4486-A7C3-E151E06EF87D}" type="slidenum">
              <a:rPr lang="en-US" smtClean="0"/>
              <a:pPr>
                <a:defRPr/>
              </a:pPr>
              <a:t>23</a:t>
            </a:fld>
            <a:endParaRPr lang="en-US" dirty="0"/>
          </a:p>
        </p:txBody>
      </p:sp>
    </p:spTree>
    <p:extLst>
      <p:ext uri="{BB962C8B-B14F-4D97-AF65-F5344CB8AC3E}">
        <p14:creationId xmlns:p14="http://schemas.microsoft.com/office/powerpoint/2010/main" val="414446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C9139-4CA5-40EC-A014-5F30DD525369}" type="slidenum">
              <a:rPr lang="en-US" smtClean="0"/>
              <a:t>25</a:t>
            </a:fld>
            <a:endParaRPr lang="en-US" dirty="0"/>
          </a:p>
        </p:txBody>
      </p:sp>
    </p:spTree>
    <p:extLst>
      <p:ext uri="{BB962C8B-B14F-4D97-AF65-F5344CB8AC3E}">
        <p14:creationId xmlns:p14="http://schemas.microsoft.com/office/powerpoint/2010/main" val="887637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baseline="0" dirty="0"/>
              <a:t> T</a:t>
            </a:r>
            <a:r>
              <a:rPr lang="en-US" dirty="0"/>
              <a:t>he HOPE Career Grant </a:t>
            </a:r>
            <a:r>
              <a:rPr lang="en-US" baseline="0" dirty="0"/>
              <a:t>has become a great financial resource for many students.</a:t>
            </a:r>
          </a:p>
          <a:p>
            <a:pPr>
              <a:buFont typeface="Arial" pitchFamily="34" charset="0"/>
              <a:buNone/>
            </a:pPr>
            <a:r>
              <a:rPr lang="en-US" baseline="0" dirty="0"/>
              <a:t> </a:t>
            </a:r>
          </a:p>
          <a:p>
            <a:pPr>
              <a:buFont typeface="Arial" pitchFamily="34" charset="0"/>
              <a:buChar char="•"/>
            </a:pPr>
            <a:r>
              <a:rPr lang="en-US" dirty="0"/>
              <a:t> Students</a:t>
            </a:r>
            <a:r>
              <a:rPr lang="en-US" baseline="0" dirty="0"/>
              <a:t> receiving the HOPE Grant or the Zell Miller Grant may also be eligible for additional financial assistance from this program.</a:t>
            </a:r>
          </a:p>
          <a:p>
            <a:pPr>
              <a:buFont typeface="Arial" pitchFamily="34" charset="0"/>
              <a:buChar char="•"/>
            </a:pPr>
            <a:endParaRPr lang="en-US" baseline="0" dirty="0"/>
          </a:p>
          <a:p>
            <a:pPr>
              <a:buFont typeface="Arial" pitchFamily="34" charset="0"/>
              <a:buChar char="•"/>
            </a:pPr>
            <a:r>
              <a:rPr lang="en-US" baseline="0" dirty="0"/>
              <a:t> This program was created to boost enrollment in high-demand certificate and diploma programs such as Commercial Trucking, Early Childhood Care/Education and Practical Nursing.</a:t>
            </a:r>
          </a:p>
          <a:p>
            <a:pPr>
              <a:buFont typeface="Arial" pitchFamily="34" charset="0"/>
              <a:buChar char="•"/>
            </a:pPr>
            <a:endParaRPr lang="en-US" baseline="0" dirty="0"/>
          </a:p>
          <a:p>
            <a:pPr>
              <a:buFont typeface="Arial" pitchFamily="34" charset="0"/>
              <a:buChar char="•"/>
            </a:pPr>
            <a:r>
              <a:rPr lang="en-US" baseline="0" dirty="0"/>
              <a:t> There are 17 in-demand career fields with more than 300 approved certificate and diploma programs eligible for the HOPE Career Grant.</a:t>
            </a:r>
          </a:p>
          <a:p>
            <a:pPr>
              <a:buFont typeface="Arial" pitchFamily="34" charset="0"/>
              <a:buChar char="•"/>
            </a:pPr>
            <a:endParaRPr lang="en-US" baseline="0" dirty="0"/>
          </a:p>
          <a:p>
            <a:pPr>
              <a:buFont typeface="Arial" pitchFamily="34" charset="0"/>
              <a:buChar char="•"/>
            </a:pPr>
            <a:r>
              <a:rPr lang="en-US" baseline="0" dirty="0"/>
              <a:t> Five new fields were added in FY 2018: Construction, Aviation, Electrical Line Work, Logistics and Automotive Technology.</a:t>
            </a:r>
          </a:p>
          <a:p>
            <a:pPr>
              <a:buFont typeface="Arial" pitchFamily="34" charset="0"/>
              <a:buNone/>
            </a:pPr>
            <a:endParaRPr lang="en-US" dirty="0"/>
          </a:p>
          <a:p>
            <a:pPr>
              <a:buFont typeface="Arial" pitchFamily="34" charset="0"/>
              <a:buChar char="•"/>
            </a:pPr>
            <a:r>
              <a:rPr lang="en-US" baseline="0" dirty="0"/>
              <a:t> The award is a fixed amount depending on the program and number of hours the student is enrolled.</a:t>
            </a:r>
          </a:p>
          <a:p>
            <a:pPr>
              <a:buFont typeface="Arial" pitchFamily="34" charset="0"/>
              <a:buNone/>
            </a:pPr>
            <a:endParaRPr lang="en-US" baseline="0" dirty="0"/>
          </a:p>
          <a:p>
            <a:pPr>
              <a:buFont typeface="Arial" pitchFamily="34" charset="0"/>
              <a:buChar char="•"/>
            </a:pPr>
            <a:r>
              <a:rPr lang="en-US" baseline="0" dirty="0"/>
              <a:t> You can find a list of approved programs and award amounts at GAfutures.org</a:t>
            </a:r>
          </a:p>
          <a:p>
            <a:pPr>
              <a:buFont typeface="Arial" pitchFamily="34" charset="0"/>
              <a:buChar char="•"/>
            </a:pPr>
            <a:endParaRPr lang="en-US" baseline="0" dirty="0"/>
          </a:p>
          <a:p>
            <a:pPr>
              <a:buFont typeface="Arial" pitchFamily="34" charset="0"/>
              <a:buChar char="•"/>
            </a:pPr>
            <a:r>
              <a:rPr lang="en-US" baseline="0" dirty="0"/>
              <a:t> This program is not available for dual enrollment students.</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28</a:t>
            </a:fld>
            <a:endParaRPr lang="en-US" dirty="0"/>
          </a:p>
        </p:txBody>
      </p:sp>
    </p:spTree>
    <p:extLst>
      <p:ext uri="{BB962C8B-B14F-4D97-AF65-F5344CB8AC3E}">
        <p14:creationId xmlns:p14="http://schemas.microsoft.com/office/powerpoint/2010/main" val="2366357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 HOPE Career Grant is a set amount which is based on two factors: the number of credit hours within the term of enrollment AND the program of study.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Just a side note, a student could have full standard tuition paid with the combination of the HOPE Grant and the HOPE Career Grant. </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Click</a:t>
            </a:r>
          </a:p>
          <a:p>
            <a:endParaRPr lang="en-US" dirty="0"/>
          </a:p>
        </p:txBody>
      </p:sp>
      <p:sp>
        <p:nvSpPr>
          <p:cNvPr id="4" name="Slide Number Placeholder 3"/>
          <p:cNvSpPr>
            <a:spLocks noGrp="1"/>
          </p:cNvSpPr>
          <p:nvPr>
            <p:ph type="sldNum" sz="quarter" idx="5"/>
          </p:nvPr>
        </p:nvSpPr>
        <p:spPr/>
        <p:txBody>
          <a:bodyPr/>
          <a:lstStyle/>
          <a:p>
            <a:pPr>
              <a:defRPr/>
            </a:pPr>
            <a:fld id="{8A1D84D0-89DA-4486-A7C3-E151E06EF87D}" type="slidenum">
              <a:rPr lang="en-US" smtClean="0"/>
              <a:pPr>
                <a:defRPr/>
              </a:pPr>
              <a:t>29</a:t>
            </a:fld>
            <a:endParaRPr lang="en-US" dirty="0"/>
          </a:p>
        </p:txBody>
      </p:sp>
    </p:spTree>
    <p:extLst>
      <p:ext uri="{BB962C8B-B14F-4D97-AF65-F5344CB8AC3E}">
        <p14:creationId xmlns:p14="http://schemas.microsoft.com/office/powerpoint/2010/main" val="2931514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always best to first utilize money that doesn’t have to be repaid such as scholarship and grants.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scholarship is a type of financial aid that is typically awarded based on a student’s GPA and/or test scores. But don’t let that limit the search.  Many can be found based on a variety of criteria.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Most grants on the other hand are need-based, which means they are usually awarded to student’s with high financial need.  We will talk more about need-based aid later.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AE4B8A4-E3E4-4377-94B6-AE20352F5F91}" type="slidenum">
              <a:rPr lang="en-US" smtClean="0"/>
              <a:t>30</a:t>
            </a:fld>
            <a:endParaRPr lang="en-US"/>
          </a:p>
        </p:txBody>
      </p:sp>
    </p:spTree>
    <p:extLst>
      <p:ext uri="{BB962C8B-B14F-4D97-AF65-F5344CB8AC3E}">
        <p14:creationId xmlns:p14="http://schemas.microsoft.com/office/powerpoint/2010/main" val="302958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These are the general eligibility requirements for the HOPE Program.  I’d like to point out two of the requirements.</a:t>
            </a:r>
          </a:p>
          <a:p>
            <a:r>
              <a:rPr lang="en-US" sz="1200" i="1" kern="1200" dirty="0">
                <a:solidFill>
                  <a:schemeClr val="tx1"/>
                </a:solidFill>
                <a:effectLst/>
                <a:latin typeface="Arial" charset="0"/>
                <a:ea typeface="+mn-ea"/>
                <a:cs typeface="+mn-cs"/>
              </a:rPr>
              <a:t> </a:t>
            </a:r>
            <a:endParaRPr lang="en-US" sz="1200" kern="1200" dirty="0">
              <a:solidFill>
                <a:schemeClr val="tx1"/>
              </a:solidFill>
              <a:effectLst/>
              <a:latin typeface="Arial" charset="0"/>
              <a:ea typeface="+mn-ea"/>
              <a:cs typeface="+mn-cs"/>
            </a:endParaRPr>
          </a:p>
          <a:p>
            <a:r>
              <a:rPr lang="en-US" sz="1200" i="1" kern="1200" dirty="0">
                <a:solidFill>
                  <a:schemeClr val="tx1"/>
                </a:solidFill>
                <a:effectLst/>
                <a:latin typeface="Arial" charset="0"/>
                <a:ea typeface="+mn-ea"/>
                <a:cs typeface="+mn-cs"/>
              </a:rPr>
              <a:t>Click </a:t>
            </a: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10</a:t>
            </a:fld>
            <a:endParaRPr lang="en-US" dirty="0"/>
          </a:p>
        </p:txBody>
      </p:sp>
    </p:spTree>
    <p:extLst>
      <p:ext uri="{BB962C8B-B14F-4D97-AF65-F5344CB8AC3E}">
        <p14:creationId xmlns:p14="http://schemas.microsoft.com/office/powerpoint/2010/main" val="287026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t> The Scholarship</a:t>
            </a:r>
            <a:r>
              <a:rPr lang="en-US" baseline="0" dirty="0"/>
              <a:t> Search uses a national database that can be searched by key word or you can use various filters to help narrow down your search. </a:t>
            </a:r>
            <a:endParaRPr lang="en-US" dirty="0"/>
          </a:p>
          <a:p>
            <a:endParaRPr lang="en-US" dirty="0"/>
          </a:p>
          <a:p>
            <a:pPr>
              <a:buFont typeface="Arial"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34</a:t>
            </a:fld>
            <a:endParaRPr lang="en-US"/>
          </a:p>
        </p:txBody>
      </p:sp>
    </p:spTree>
    <p:extLst>
      <p:ext uri="{BB962C8B-B14F-4D97-AF65-F5344CB8AC3E}">
        <p14:creationId xmlns:p14="http://schemas.microsoft.com/office/powerpoint/2010/main" val="2037177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9B4B63-0C9F-42C4-A010-AE67DC09BD8D}" type="slidenum">
              <a:rPr lang="en-US" smtClean="0"/>
              <a:t>35</a:t>
            </a:fld>
            <a:endParaRPr lang="en-US"/>
          </a:p>
        </p:txBody>
      </p:sp>
    </p:spTree>
    <p:extLst>
      <p:ext uri="{BB962C8B-B14F-4D97-AF65-F5344CB8AC3E}">
        <p14:creationId xmlns:p14="http://schemas.microsoft.com/office/powerpoint/2010/main" val="2819896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C9139-4CA5-40EC-A014-5F30DD525369}" type="slidenum">
              <a:rPr lang="en-US" smtClean="0"/>
              <a:t>37</a:t>
            </a:fld>
            <a:endParaRPr lang="en-US" dirty="0"/>
          </a:p>
        </p:txBody>
      </p:sp>
    </p:spTree>
    <p:extLst>
      <p:ext uri="{BB962C8B-B14F-4D97-AF65-F5344CB8AC3E}">
        <p14:creationId xmlns:p14="http://schemas.microsoft.com/office/powerpoint/2010/main" val="1186690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45704-A207-41CF-BC45-184A368CA38A}" type="slidenum">
              <a:rPr lang="en-US" smtClean="0"/>
              <a:pPr/>
              <a:t>38</a:t>
            </a:fld>
            <a:endParaRPr lang="en-US"/>
          </a:p>
        </p:txBody>
      </p:sp>
    </p:spTree>
    <p:extLst>
      <p:ext uri="{BB962C8B-B14F-4D97-AF65-F5344CB8AC3E}">
        <p14:creationId xmlns:p14="http://schemas.microsoft.com/office/powerpoint/2010/main" val="274267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45704-A207-41CF-BC45-184A368CA38A}" type="slidenum">
              <a:rPr lang="en-US" smtClean="0"/>
              <a:pPr/>
              <a:t>39</a:t>
            </a:fld>
            <a:endParaRPr lang="en-US"/>
          </a:p>
        </p:txBody>
      </p:sp>
    </p:spTree>
    <p:extLst>
      <p:ext uri="{BB962C8B-B14F-4D97-AF65-F5344CB8AC3E}">
        <p14:creationId xmlns:p14="http://schemas.microsoft.com/office/powerpoint/2010/main" val="4245326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Next,</a:t>
            </a:r>
            <a:r>
              <a:rPr lang="en-US" sz="1200" kern="1200" baseline="0" dirty="0">
                <a:solidFill>
                  <a:schemeClr val="tx1"/>
                </a:solidFill>
                <a:effectLst/>
                <a:latin typeface="Arial" charset="0"/>
                <a:ea typeface="+mn-ea"/>
                <a:cs typeface="+mn-cs"/>
              </a:rPr>
              <a:t> lets talk about the eligibility requirements for the HOPE Scholarship.</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Click</a:t>
            </a:r>
          </a:p>
        </p:txBody>
      </p:sp>
      <p:sp>
        <p:nvSpPr>
          <p:cNvPr id="4" name="Slide Number Placeholder 3"/>
          <p:cNvSpPr>
            <a:spLocks noGrp="1"/>
          </p:cNvSpPr>
          <p:nvPr>
            <p:ph type="sldNum" sz="quarter" idx="5"/>
          </p:nvPr>
        </p:nvSpPr>
        <p:spPr/>
        <p:txBody>
          <a:bodyPr/>
          <a:lstStyle/>
          <a:p>
            <a:pPr>
              <a:defRPr/>
            </a:pPr>
            <a:fld id="{8A1D84D0-89DA-4486-A7C3-E151E06EF87D}" type="slidenum">
              <a:rPr lang="en-US" smtClean="0"/>
              <a:pPr>
                <a:defRPr/>
              </a:pPr>
              <a:t>11</a:t>
            </a:fld>
            <a:endParaRPr lang="en-US" dirty="0"/>
          </a:p>
        </p:txBody>
      </p:sp>
    </p:spTree>
    <p:extLst>
      <p:ext uri="{BB962C8B-B14F-4D97-AF65-F5344CB8AC3E}">
        <p14:creationId xmlns:p14="http://schemas.microsoft.com/office/powerpoint/2010/main" val="398240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First, the HOPE Scholarship is awarded to students pursuing an associates or bachelors degree.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Students must graduate with a 3.0 high school HOPE GPA from a</a:t>
            </a:r>
            <a:r>
              <a:rPr lang="en-US" sz="1200" kern="1200" baseline="0" dirty="0">
                <a:solidFill>
                  <a:schemeClr val="tx1"/>
                </a:solidFill>
                <a:effectLst/>
                <a:latin typeface="Arial" charset="0"/>
                <a:ea typeface="+mn-ea"/>
                <a:cs typeface="+mn-cs"/>
              </a:rPr>
              <a:t> Georgia high school</a:t>
            </a:r>
            <a:r>
              <a:rPr lang="en-US" sz="1200" kern="1200" dirty="0">
                <a:solidFill>
                  <a:schemeClr val="tx1"/>
                </a:solidFill>
                <a:effectLst/>
                <a:latin typeface="Arial" charset="0"/>
                <a:ea typeface="+mn-ea"/>
                <a:cs typeface="+mn-cs"/>
              </a:rPr>
              <a:t>, and 4 academically rigorous course credits.</a:t>
            </a: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a:t>
            </a:r>
            <a:r>
              <a:rPr lang="en-US" sz="1200" kern="1200" baseline="0" dirty="0">
                <a:solidFill>
                  <a:schemeClr val="tx1"/>
                </a:solidFill>
                <a:effectLst/>
                <a:latin typeface="Arial" charset="0"/>
                <a:ea typeface="+mn-ea"/>
                <a:cs typeface="+mn-cs"/>
              </a:rPr>
              <a:t> home school students, the requirements differ. For more information, contact us.</a:t>
            </a:r>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Click</a:t>
            </a:r>
          </a:p>
        </p:txBody>
      </p:sp>
      <p:sp>
        <p:nvSpPr>
          <p:cNvPr id="4" name="Slide Number Placeholder 3"/>
          <p:cNvSpPr>
            <a:spLocks noGrp="1"/>
          </p:cNvSpPr>
          <p:nvPr>
            <p:ph type="sldNum" sz="quarter" idx="5"/>
          </p:nvPr>
        </p:nvSpPr>
        <p:spPr/>
        <p:txBody>
          <a:bodyPr/>
          <a:lstStyle/>
          <a:p>
            <a:pPr>
              <a:defRPr/>
            </a:pPr>
            <a:fld id="{8A1D84D0-89DA-4486-A7C3-E151E06EF87D}" type="slidenum">
              <a:rPr lang="en-US" smtClean="0"/>
              <a:pPr>
                <a:defRPr/>
              </a:pPr>
              <a:t>12</a:t>
            </a:fld>
            <a:endParaRPr lang="en-US" dirty="0"/>
          </a:p>
        </p:txBody>
      </p:sp>
    </p:spTree>
    <p:extLst>
      <p:ext uri="{BB962C8B-B14F-4D97-AF65-F5344CB8AC3E}">
        <p14:creationId xmlns:p14="http://schemas.microsoft.com/office/powerpoint/2010/main" val="175031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Rigor credits can be earned by taking AP, IB, or Dual Enrollment core courses.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Rigor credits can also be earned from advanced courses. For example, Anatomy and Physiology, Chemistry, Biology 2, Pre-Calculus, Algebra 2, and a second or third year of a foreign language, are all considered rigor courses.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If unsure about a course and whether it is considered academically rigorous, visit GAfutures.org to select the tab for HOPE and State Aid Programs or, for quicker access simply utilize the </a:t>
            </a:r>
            <a:r>
              <a:rPr lang="en-US" sz="1200" kern="1200" dirty="0" err="1">
                <a:solidFill>
                  <a:schemeClr val="tx1"/>
                </a:solidFill>
                <a:effectLst/>
                <a:latin typeface="Arial" charset="0"/>
                <a:ea typeface="+mn-ea"/>
                <a:cs typeface="+mn-cs"/>
              </a:rPr>
              <a:t>GAfutures</a:t>
            </a:r>
            <a:r>
              <a:rPr lang="en-US" sz="1200" kern="1200" dirty="0">
                <a:solidFill>
                  <a:schemeClr val="tx1"/>
                </a:solidFill>
                <a:effectLst/>
                <a:latin typeface="Arial" charset="0"/>
                <a:ea typeface="+mn-ea"/>
                <a:cs typeface="+mn-cs"/>
              </a:rPr>
              <a:t> webinar documents link that was provided.</a:t>
            </a:r>
            <a:r>
              <a:rPr lang="en-US" sz="1200" b="1" i="1" kern="12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 </a:t>
            </a:r>
          </a:p>
          <a:p>
            <a:pPr>
              <a:buFontTx/>
              <a:buNone/>
            </a:pPr>
            <a:r>
              <a:rPr lang="en-US" dirty="0"/>
              <a:t>Click</a:t>
            </a:r>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13</a:t>
            </a:fld>
            <a:endParaRPr lang="en-US" dirty="0"/>
          </a:p>
        </p:txBody>
      </p:sp>
    </p:spTree>
    <p:extLst>
      <p:ext uri="{BB962C8B-B14F-4D97-AF65-F5344CB8AC3E}">
        <p14:creationId xmlns:p14="http://schemas.microsoft.com/office/powerpoint/2010/main" val="210728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To maintain the HOPE Scholarship while in college, a student must maintain at least a 3.0 college HOPE GPA at all</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checkpoints including every spring</a:t>
            </a:r>
            <a:r>
              <a:rPr lang="en-US" sz="1200" kern="1200" baseline="0" dirty="0">
                <a:solidFill>
                  <a:schemeClr val="tx1"/>
                </a:solidFill>
                <a:effectLst/>
                <a:latin typeface="Arial" charset="0"/>
                <a:ea typeface="+mn-ea"/>
                <a:cs typeface="+mn-cs"/>
              </a:rPr>
              <a:t> term of enrollment</a:t>
            </a:r>
            <a:r>
              <a:rPr lang="en-US" sz="1200" kern="1200" dirty="0">
                <a:solidFill>
                  <a:schemeClr val="tx1"/>
                </a:solidFill>
                <a:effectLst/>
                <a:latin typeface="Arial" charset="0"/>
                <a:ea typeface="+mn-ea"/>
                <a:cs typeface="+mn-cs"/>
              </a:rPr>
              <a:t>.</a:t>
            </a:r>
          </a:p>
          <a:p>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 </a:t>
            </a:r>
          </a:p>
          <a:p>
            <a:r>
              <a:rPr lang="en-US" sz="1200" i="1" kern="1200" dirty="0">
                <a:solidFill>
                  <a:schemeClr val="tx1"/>
                </a:solidFill>
                <a:effectLst/>
                <a:latin typeface="Arial" charset="0"/>
                <a:ea typeface="+mn-ea"/>
                <a:cs typeface="+mn-cs"/>
              </a:rPr>
              <a:t>Click</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14</a:t>
            </a:fld>
            <a:endParaRPr lang="en-US" dirty="0"/>
          </a:p>
        </p:txBody>
      </p:sp>
    </p:spTree>
    <p:extLst>
      <p:ext uri="{BB962C8B-B14F-4D97-AF65-F5344CB8AC3E}">
        <p14:creationId xmlns:p14="http://schemas.microsoft.com/office/powerpoint/2010/main" val="119539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charset="0"/>
                <a:ea typeface="+mn-ea"/>
                <a:cs typeface="+mn-cs"/>
              </a:rPr>
              <a:t>To receive the Zell Miller Scholarship, a student must meet the general eligibility requirements of the HOPE Program, as well as the following:</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If the student is designated as the valedictorian or salutatorian, they are eligible to receive the Zell Miller Scholarship.</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All other students, must graduate with:</a:t>
            </a:r>
          </a:p>
          <a:p>
            <a:pPr lvl="0"/>
            <a:r>
              <a:rPr lang="en-US" sz="1200" kern="1200" dirty="0">
                <a:solidFill>
                  <a:schemeClr val="tx1"/>
                </a:solidFill>
                <a:effectLst/>
                <a:latin typeface="Arial" charset="0"/>
                <a:ea typeface="+mn-ea"/>
                <a:cs typeface="+mn-cs"/>
              </a:rPr>
              <a:t>a 3.7 high school HOPE GPA,</a:t>
            </a:r>
          </a:p>
          <a:p>
            <a:pPr lvl="0"/>
            <a:r>
              <a:rPr lang="en-US" sz="1200" kern="1200" dirty="0">
                <a:solidFill>
                  <a:schemeClr val="tx1"/>
                </a:solidFill>
                <a:effectLst/>
                <a:latin typeface="Arial" charset="0"/>
                <a:ea typeface="+mn-ea"/>
                <a:cs typeface="+mn-cs"/>
              </a:rPr>
              <a:t>4 rigor course credits and</a:t>
            </a:r>
          </a:p>
          <a:p>
            <a:pPr lvl="0"/>
            <a:r>
              <a:rPr lang="en-US" sz="1200" kern="1200" dirty="0">
                <a:solidFill>
                  <a:schemeClr val="tx1"/>
                </a:solidFill>
                <a:effectLst/>
                <a:latin typeface="Arial" charset="0"/>
                <a:ea typeface="+mn-ea"/>
                <a:cs typeface="+mn-cs"/>
              </a:rPr>
              <a:t>a 1200 on the SAT </a:t>
            </a:r>
            <a:r>
              <a:rPr lang="en-US" sz="1200" b="1" kern="1200" dirty="0">
                <a:solidFill>
                  <a:schemeClr val="tx1"/>
                </a:solidFill>
                <a:effectLst/>
                <a:latin typeface="Arial" charset="0"/>
                <a:ea typeface="+mn-ea"/>
                <a:cs typeface="+mn-cs"/>
              </a:rPr>
              <a:t>OR</a:t>
            </a:r>
            <a:r>
              <a:rPr lang="en-US" sz="1200" kern="1200" dirty="0">
                <a:solidFill>
                  <a:schemeClr val="tx1"/>
                </a:solidFill>
                <a:effectLst/>
                <a:latin typeface="Arial" charset="0"/>
                <a:ea typeface="+mn-ea"/>
                <a:cs typeface="+mn-cs"/>
              </a:rPr>
              <a:t> a 26 on the ACT</a:t>
            </a:r>
          </a:p>
          <a:p>
            <a:r>
              <a:rPr lang="en-US" sz="1200" kern="1200" dirty="0">
                <a:solidFill>
                  <a:schemeClr val="tx1"/>
                </a:solidFill>
                <a:effectLst/>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Students can take the tests multiple times and use the highest score.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The test scores must be earned in one sitting and taken prior to graduation.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r>
              <a:rPr lang="en-US" dirty="0"/>
              <a:t>Click</a:t>
            </a:r>
          </a:p>
        </p:txBody>
      </p:sp>
      <p:sp>
        <p:nvSpPr>
          <p:cNvPr id="4" name="Slide Number Placeholder 3"/>
          <p:cNvSpPr>
            <a:spLocks noGrp="1"/>
          </p:cNvSpPr>
          <p:nvPr>
            <p:ph type="sldNum" sz="quarter" idx="10"/>
          </p:nvPr>
        </p:nvSpPr>
        <p:spPr/>
        <p:txBody>
          <a:bodyPr/>
          <a:lstStyle/>
          <a:p>
            <a:pPr>
              <a:defRPr/>
            </a:pPr>
            <a:fld id="{8A1D84D0-89DA-4486-A7C3-E151E06EF87D}" type="slidenum">
              <a:rPr lang="en-US" smtClean="0"/>
              <a:pPr>
                <a:defRPr/>
              </a:pPr>
              <a:t>15</a:t>
            </a:fld>
            <a:endParaRPr lang="en-US" dirty="0"/>
          </a:p>
        </p:txBody>
      </p:sp>
    </p:spTree>
    <p:extLst>
      <p:ext uri="{BB962C8B-B14F-4D97-AF65-F5344CB8AC3E}">
        <p14:creationId xmlns:p14="http://schemas.microsoft.com/office/powerpoint/2010/main" val="15905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C9139-4CA5-40EC-A014-5F30DD525369}" type="slidenum">
              <a:rPr lang="en-US" smtClean="0"/>
              <a:t>16</a:t>
            </a:fld>
            <a:endParaRPr lang="en-US" dirty="0"/>
          </a:p>
        </p:txBody>
      </p:sp>
    </p:spTree>
    <p:extLst>
      <p:ext uri="{BB962C8B-B14F-4D97-AF65-F5344CB8AC3E}">
        <p14:creationId xmlns:p14="http://schemas.microsoft.com/office/powerpoint/2010/main" val="3980143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C9139-4CA5-40EC-A014-5F30DD525369}" type="slidenum">
              <a:rPr lang="en-US" smtClean="0"/>
              <a:t>17</a:t>
            </a:fld>
            <a:endParaRPr lang="en-US" dirty="0"/>
          </a:p>
        </p:txBody>
      </p:sp>
    </p:spTree>
    <p:extLst>
      <p:ext uri="{BB962C8B-B14F-4D97-AF65-F5344CB8AC3E}">
        <p14:creationId xmlns:p14="http://schemas.microsoft.com/office/powerpoint/2010/main" val="2435080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5370"/>
            <a:ext cx="9144000" cy="979136"/>
          </a:xfrm>
        </p:spPr>
        <p:txBody>
          <a:bodyPr wrap="square" anchor="ct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0" y="1574506"/>
            <a:ext cx="9144000" cy="550258"/>
          </a:xfrm>
        </p:spPr>
        <p:txBody>
          <a:bodyPr anchor="ct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p:cNvSpPr>
            <a:spLocks noGrp="1"/>
          </p:cNvSpPr>
          <p:nvPr>
            <p:ph type="body" sz="quarter" idx="10" hasCustomPrompt="1"/>
          </p:nvPr>
        </p:nvSpPr>
        <p:spPr>
          <a:xfrm>
            <a:off x="0" y="2347772"/>
            <a:ext cx="9143999" cy="548264"/>
          </a:xfrm>
        </p:spPr>
        <p:txBody>
          <a:bodyPr anchor="ctr">
            <a:noAutofit/>
          </a:bodyPr>
          <a:lstStyle>
            <a:lvl1pPr marL="0" indent="0" algn="ctr">
              <a:buNone/>
              <a:defRPr sz="2400" b="1"/>
            </a:lvl1pPr>
          </a:lstStyle>
          <a:p>
            <a:pPr lvl="0"/>
            <a:r>
              <a:rPr lang="en-US" dirty="0"/>
              <a:t>Presenter, Calibri bold, 24pt</a:t>
            </a:r>
          </a:p>
        </p:txBody>
      </p:sp>
      <p:sp>
        <p:nvSpPr>
          <p:cNvPr id="15" name="Text Placeholder 13"/>
          <p:cNvSpPr>
            <a:spLocks noGrp="1"/>
          </p:cNvSpPr>
          <p:nvPr>
            <p:ph type="body" sz="quarter" idx="11" hasCustomPrompt="1"/>
          </p:nvPr>
        </p:nvSpPr>
        <p:spPr>
          <a:xfrm>
            <a:off x="1" y="2913175"/>
            <a:ext cx="9143999" cy="548264"/>
          </a:xfrm>
        </p:spPr>
        <p:txBody>
          <a:bodyPr anchor="ctr">
            <a:noAutofit/>
          </a:bodyPr>
          <a:lstStyle>
            <a:lvl1pPr marL="0" indent="0" algn="ctr">
              <a:buNone/>
              <a:defRPr sz="2400" b="0" i="1"/>
            </a:lvl1pPr>
          </a:lstStyle>
          <a:p>
            <a:pPr lvl="0"/>
            <a:r>
              <a:rPr lang="en-US" dirty="0"/>
              <a:t>Title, Calibri bold, 24pt</a:t>
            </a:r>
          </a:p>
        </p:txBody>
      </p:sp>
      <p:sp>
        <p:nvSpPr>
          <p:cNvPr id="16" name="Text Placeholder 13"/>
          <p:cNvSpPr>
            <a:spLocks noGrp="1"/>
          </p:cNvSpPr>
          <p:nvPr>
            <p:ph type="body" sz="quarter" idx="12" hasCustomPrompt="1"/>
          </p:nvPr>
        </p:nvSpPr>
        <p:spPr>
          <a:xfrm>
            <a:off x="-1" y="3478578"/>
            <a:ext cx="9143999" cy="548264"/>
          </a:xfrm>
        </p:spPr>
        <p:txBody>
          <a:bodyPr anchor="ctr">
            <a:noAutofit/>
          </a:bodyPr>
          <a:lstStyle>
            <a:lvl1pPr marL="0" indent="0" algn="ctr">
              <a:buNone/>
              <a:defRPr sz="2400" b="0" i="1" baseline="0"/>
            </a:lvl1pPr>
          </a:lstStyle>
          <a:p>
            <a:pPr lvl="0"/>
            <a:r>
              <a:rPr lang="en-US" dirty="0"/>
              <a:t>Month 1, 2018</a:t>
            </a:r>
          </a:p>
        </p:txBody>
      </p:sp>
    </p:spTree>
    <p:extLst>
      <p:ext uri="{BB962C8B-B14F-4D97-AF65-F5344CB8AC3E}">
        <p14:creationId xmlns:p14="http://schemas.microsoft.com/office/powerpoint/2010/main" val="369428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669" y="2807937"/>
            <a:ext cx="8666570" cy="1085614"/>
          </a:xfrm>
        </p:spPr>
        <p:txBody>
          <a:bodyPr wrap="square" anchor="b">
            <a:normAutofit/>
          </a:bodyPr>
          <a:lstStyle>
            <a:lvl1pPr>
              <a:defRPr sz="3600" b="1" baseline="0"/>
            </a:lvl1pPr>
          </a:lstStyle>
          <a:p>
            <a:r>
              <a:rPr lang="en-US" dirty="0"/>
              <a:t>Click to edit divider slide title</a:t>
            </a:r>
          </a:p>
        </p:txBody>
      </p:sp>
      <p:sp>
        <p:nvSpPr>
          <p:cNvPr id="3" name="Text Placeholder 2"/>
          <p:cNvSpPr>
            <a:spLocks noGrp="1"/>
          </p:cNvSpPr>
          <p:nvPr>
            <p:ph type="body" idx="1" hasCustomPrompt="1"/>
          </p:nvPr>
        </p:nvSpPr>
        <p:spPr>
          <a:xfrm>
            <a:off x="234669" y="3901642"/>
            <a:ext cx="8666570" cy="46805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
        <p:nvSpPr>
          <p:cNvPr id="6" name="Slide Number Placeholder 5"/>
          <p:cNvSpPr>
            <a:spLocks noGrp="1"/>
          </p:cNvSpPr>
          <p:nvPr>
            <p:ph type="sldNum" sz="quarter" idx="12"/>
          </p:nvPr>
        </p:nvSpPr>
        <p:spPr/>
        <p:txBody>
          <a:bodyPr/>
          <a:lstStyle/>
          <a:p>
            <a:fld id="{B7E8C47A-6F4F-4ACC-A320-EBAABBC2BD65}" type="slidenum">
              <a:rPr lang="en-US" smtClean="0"/>
              <a:t>‹#›</a:t>
            </a:fld>
            <a:endParaRPr lang="en-US"/>
          </a:p>
        </p:txBody>
      </p:sp>
    </p:spTree>
    <p:extLst>
      <p:ext uri="{BB962C8B-B14F-4D97-AF65-F5344CB8AC3E}">
        <p14:creationId xmlns:p14="http://schemas.microsoft.com/office/powerpoint/2010/main" val="25927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7E8C47A-6F4F-4ACC-A320-EBAABBC2BD65}" type="slidenum">
              <a:rPr lang="en-US" smtClean="0"/>
              <a:t>‹#›</a:t>
            </a:fld>
            <a:endParaRPr lang="en-US"/>
          </a:p>
        </p:txBody>
      </p:sp>
    </p:spTree>
    <p:extLst>
      <p:ext uri="{BB962C8B-B14F-4D97-AF65-F5344CB8AC3E}">
        <p14:creationId xmlns:p14="http://schemas.microsoft.com/office/powerpoint/2010/main" val="970316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Lin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391830"/>
          </a:xfrm>
        </p:spPr>
        <p:txBody>
          <a:bodyPr anchor="ctr">
            <a:noAutofit/>
          </a:bodyPr>
          <a:lstStyle>
            <a:lvl1pPr>
              <a:defRPr sz="3500"/>
            </a:lvl1pPr>
          </a:lstStyle>
          <a:p>
            <a:r>
              <a:rPr lang="en-US" dirty="0"/>
              <a:t>Click</a:t>
            </a:r>
            <a:br>
              <a:rPr lang="en-US" dirty="0"/>
            </a:br>
            <a:r>
              <a:rPr lang="en-US" dirty="0"/>
              <a:t>to edit</a:t>
            </a:r>
            <a:br>
              <a:rPr lang="en-US" dirty="0"/>
            </a:br>
            <a:r>
              <a:rPr lang="en-US" dirty="0"/>
              <a:t>Master title style</a:t>
            </a:r>
          </a:p>
        </p:txBody>
      </p:sp>
      <p:sp>
        <p:nvSpPr>
          <p:cNvPr id="3" name="Slide Number Placeholder 2"/>
          <p:cNvSpPr>
            <a:spLocks noGrp="1"/>
          </p:cNvSpPr>
          <p:nvPr>
            <p:ph type="sldNum" sz="quarter" idx="10"/>
          </p:nvPr>
        </p:nvSpPr>
        <p:spPr/>
        <p:txBody>
          <a:bodyPr/>
          <a:lstStyle/>
          <a:p>
            <a:fld id="{B7E8C47A-6F4F-4ACC-A320-EBAABBC2BD65}" type="slidenum">
              <a:rPr lang="en-US" smtClean="0"/>
              <a:t>‹#›</a:t>
            </a:fld>
            <a:endParaRPr lang="en-US"/>
          </a:p>
        </p:txBody>
      </p:sp>
    </p:spTree>
    <p:extLst>
      <p:ext uri="{BB962C8B-B14F-4D97-AF65-F5344CB8AC3E}">
        <p14:creationId xmlns:p14="http://schemas.microsoft.com/office/powerpoint/2010/main" val="321392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29989"/>
            <a:ext cx="3886200" cy="4946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29989"/>
            <a:ext cx="3886200" cy="4946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B7E8C47A-6F4F-4ACC-A320-EBAABBC2BD65}" type="slidenum">
              <a:rPr lang="en-US" smtClean="0"/>
              <a:t>‹#›</a:t>
            </a:fld>
            <a:endParaRPr lang="en-US"/>
          </a:p>
        </p:txBody>
      </p:sp>
    </p:spTree>
    <p:extLst>
      <p:ext uri="{BB962C8B-B14F-4D97-AF65-F5344CB8AC3E}">
        <p14:creationId xmlns:p14="http://schemas.microsoft.com/office/powerpoint/2010/main" val="422593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7E8C47A-6F4F-4ACC-A320-EBAABBC2BD65}" type="slidenum">
              <a:rPr lang="en-US" smtClean="0"/>
              <a:t>‹#›</a:t>
            </a:fld>
            <a:endParaRPr lang="en-US"/>
          </a:p>
        </p:txBody>
      </p:sp>
    </p:spTree>
    <p:extLst>
      <p:ext uri="{BB962C8B-B14F-4D97-AF65-F5344CB8AC3E}">
        <p14:creationId xmlns:p14="http://schemas.microsoft.com/office/powerpoint/2010/main" val="90348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7FB7E66-7841-40FD-9A79-4D02884E1E5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572475-1881-4A02-AE8F-D38FC5B6DD9F}" type="slidenum">
              <a:rPr lang="en-US" smtClean="0"/>
              <a:t>‹#›</a:t>
            </a:fld>
            <a:endParaRPr lang="en-US"/>
          </a:p>
        </p:txBody>
      </p:sp>
    </p:spTree>
    <p:extLst>
      <p:ext uri="{BB962C8B-B14F-4D97-AF65-F5344CB8AC3E}">
        <p14:creationId xmlns:p14="http://schemas.microsoft.com/office/powerpoint/2010/main" val="369434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B7E66-7841-40FD-9A79-4D02884E1E58}"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572475-1881-4A02-AE8F-D38FC5B6DD9F}" type="slidenum">
              <a:rPr lang="en-US" smtClean="0"/>
              <a:t>‹#›</a:t>
            </a:fld>
            <a:endParaRPr lang="en-US"/>
          </a:p>
        </p:txBody>
      </p:sp>
    </p:spTree>
    <p:extLst>
      <p:ext uri="{BB962C8B-B14F-4D97-AF65-F5344CB8AC3E}">
        <p14:creationId xmlns:p14="http://schemas.microsoft.com/office/powerpoint/2010/main" val="154971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subtitle: COMPARIN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278DA05-70B2-2DB6-9E5E-936AF8CA891D}"/>
              </a:ext>
            </a:extLst>
          </p:cNvPr>
          <p:cNvCxnSpPr>
            <a:cxnSpLocks/>
          </p:cNvCxnSpPr>
          <p:nvPr userDrawn="1"/>
        </p:nvCxnSpPr>
        <p:spPr>
          <a:xfrm>
            <a:off x="477297" y="6176963"/>
            <a:ext cx="8189407" cy="0"/>
          </a:xfrm>
          <a:prstGeom prst="line">
            <a:avLst/>
          </a:prstGeom>
          <a:ln w="12700">
            <a:solidFill>
              <a:schemeClr val="accent4">
                <a:lumMod val="50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A blue text on a white background&#10;&#10;Description automatically generated">
            <a:extLst>
              <a:ext uri="{FF2B5EF4-FFF2-40B4-BE49-F238E27FC236}">
                <a16:creationId xmlns:a16="http://schemas.microsoft.com/office/drawing/2014/main" id="{41773A72-C43A-2629-C638-900A138067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57141" y="6357197"/>
            <a:ext cx="1558209" cy="364278"/>
          </a:xfrm>
          <a:prstGeom prst="rect">
            <a:avLst/>
          </a:prstGeom>
        </p:spPr>
      </p:pic>
      <p:sp>
        <p:nvSpPr>
          <p:cNvPr id="4" name="Title 1">
            <a:extLst>
              <a:ext uri="{FF2B5EF4-FFF2-40B4-BE49-F238E27FC236}">
                <a16:creationId xmlns:a16="http://schemas.microsoft.com/office/drawing/2014/main" id="{7258DEE2-73CB-516A-6783-C29D13ADDE0E}"/>
              </a:ext>
            </a:extLst>
          </p:cNvPr>
          <p:cNvSpPr txBox="1">
            <a:spLocks/>
          </p:cNvSpPr>
          <p:nvPr userDrawn="1"/>
        </p:nvSpPr>
        <p:spPr>
          <a:xfrm>
            <a:off x="643731" y="462725"/>
            <a:ext cx="7772400" cy="733713"/>
          </a:xfrm>
          <a:prstGeom prst="rect">
            <a:avLst/>
          </a:prstGeom>
        </p:spPr>
        <p:txBody>
          <a:bodyPr/>
          <a:lstStyle>
            <a:lvl1pPr algn="r" defTabSz="914400" rtl="0" eaLnBrk="1" latinLnBrk="0" hangingPunct="1">
              <a:lnSpc>
                <a:spcPct val="90000"/>
              </a:lnSpc>
              <a:spcBef>
                <a:spcPct val="0"/>
              </a:spcBef>
              <a:buNone/>
              <a:defRPr sz="4400" kern="1200" cap="all" baseline="0">
                <a:solidFill>
                  <a:schemeClr val="tx1"/>
                </a:solidFill>
                <a:latin typeface="Helvetica" pitchFamily="2" charset="0"/>
                <a:ea typeface="+mj-ea"/>
                <a:cs typeface="+mj-cs"/>
              </a:defRPr>
            </a:lvl1pPr>
          </a:lstStyle>
          <a:p>
            <a:pPr algn="l"/>
            <a:endParaRPr lang="en-US" b="1" dirty="0"/>
          </a:p>
        </p:txBody>
      </p:sp>
      <p:sp>
        <p:nvSpPr>
          <p:cNvPr id="10" name="Text Placeholder 9">
            <a:extLst>
              <a:ext uri="{FF2B5EF4-FFF2-40B4-BE49-F238E27FC236}">
                <a16:creationId xmlns:a16="http://schemas.microsoft.com/office/drawing/2014/main" id="{035F1F4A-3D0B-B1EB-3602-2E6AFB2D6B8A}"/>
              </a:ext>
            </a:extLst>
          </p:cNvPr>
          <p:cNvSpPr>
            <a:spLocks noGrp="1"/>
          </p:cNvSpPr>
          <p:nvPr>
            <p:ph type="body" sz="quarter" idx="10"/>
          </p:nvPr>
        </p:nvSpPr>
        <p:spPr>
          <a:xfrm>
            <a:off x="685800" y="610286"/>
            <a:ext cx="7772400" cy="666744"/>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800" b="1" kern="1200" cap="all" baseline="0" dirty="0">
                <a:solidFill>
                  <a:srgbClr val="1F2E57"/>
                </a:solidFill>
                <a:latin typeface="Helvetica" pitchFamily="2" charset="0"/>
                <a:ea typeface="+mn-ea"/>
                <a:cs typeface="+mn-cs"/>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F7A3F937-02D8-A6DD-81A1-CA63FD0D33A5}"/>
              </a:ext>
            </a:extLst>
          </p:cNvPr>
          <p:cNvSpPr>
            <a:spLocks noGrp="1"/>
          </p:cNvSpPr>
          <p:nvPr>
            <p:ph type="body" sz="quarter" idx="11"/>
          </p:nvPr>
        </p:nvSpPr>
        <p:spPr>
          <a:xfrm>
            <a:off x="676275" y="320887"/>
            <a:ext cx="7772400" cy="387706"/>
          </a:xfrm>
        </p:spPr>
        <p:txBody>
          <a:bodyPr/>
          <a:lstStyle>
            <a:lvl1pPr algn="l">
              <a:defRPr sz="1600" cap="all" baseline="0">
                <a:solidFill>
                  <a:srgbClr val="0E1528"/>
                </a:solidFill>
              </a:defRPr>
            </a:lvl1pPr>
          </a:lstStyle>
          <a:p>
            <a:pPr lvl="0"/>
            <a:r>
              <a:rPr lang="en-US" dirty="0"/>
              <a:t>Click to edit Master text styles</a:t>
            </a:r>
          </a:p>
        </p:txBody>
      </p:sp>
      <p:pic>
        <p:nvPicPr>
          <p:cNvPr id="2" name="Picture 1" descr="Blue text on a black background&#10;&#10;Description automatically generated">
            <a:extLst>
              <a:ext uri="{FF2B5EF4-FFF2-40B4-BE49-F238E27FC236}">
                <a16:creationId xmlns:a16="http://schemas.microsoft.com/office/drawing/2014/main" id="{79833E60-9E46-9D89-0D6F-5457BCD70C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387" y="6357197"/>
            <a:ext cx="2570504" cy="320040"/>
          </a:xfrm>
          <a:prstGeom prst="rect">
            <a:avLst/>
          </a:prstGeom>
        </p:spPr>
      </p:pic>
    </p:spTree>
    <p:extLst>
      <p:ext uri="{BB962C8B-B14F-4D97-AF65-F5344CB8AC3E}">
        <p14:creationId xmlns:p14="http://schemas.microsoft.com/office/powerpoint/2010/main" val="118459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922492"/>
          </a:xfrm>
          <a:prstGeom prst="rect">
            <a:avLst/>
          </a:prstGeom>
        </p:spPr>
        <p:txBody>
          <a:bodyPr vert="horz" wrap="square"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80692" y="1315827"/>
            <a:ext cx="8491073" cy="4785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80452" y="6436231"/>
            <a:ext cx="6013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8C47A-6F4F-4ACC-A320-EBAABBC2BD65}" type="slidenum">
              <a:rPr lang="en-US" smtClean="0"/>
              <a:t>‹#›</a:t>
            </a:fld>
            <a:endParaRPr lang="en-US"/>
          </a:p>
        </p:txBody>
      </p:sp>
    </p:spTree>
    <p:extLst>
      <p:ext uri="{BB962C8B-B14F-4D97-AF65-F5344CB8AC3E}">
        <p14:creationId xmlns:p14="http://schemas.microsoft.com/office/powerpoint/2010/main" val="30652271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7" r:id="rId4"/>
    <p:sldLayoutId id="2147483664" r:id="rId5"/>
    <p:sldLayoutId id="2147483666" r:id="rId6"/>
    <p:sldLayoutId id="2147483668" r:id="rId7"/>
    <p:sldLayoutId id="2147483669" r:id="rId8"/>
    <p:sldLayoutId id="2147483670" r:id="rId9"/>
  </p:sldLayoutIdLst>
  <p:txStyles>
    <p:titleStyle>
      <a:lvl1pPr algn="ctr" defTabSz="914400" rtl="0" eaLnBrk="1" latinLnBrk="0" hangingPunct="1">
        <a:lnSpc>
          <a:spcPct val="90000"/>
        </a:lnSpc>
        <a:spcBef>
          <a:spcPct val="0"/>
        </a:spcBef>
        <a:buNone/>
        <a:defRPr sz="3600" b="1" kern="1200">
          <a:solidFill>
            <a:schemeClr val="tx1"/>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duckbrand.com/" TargetMode="Externa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mailto:halw@gsfc.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90A33F3C-70C2-442E-82DD-2D810CE3D31E}"/>
              </a:ext>
            </a:extLst>
          </p:cNvPr>
          <p:cNvSpPr txBox="1">
            <a:spLocks noGrp="1"/>
          </p:cNvSpPr>
          <p:nvPr>
            <p:ph type="title"/>
          </p:nvPr>
        </p:nvSpPr>
        <p:spPr>
          <a:xfrm>
            <a:off x="1143002" y="1303774"/>
            <a:ext cx="6858000" cy="1301450"/>
          </a:xfrm>
        </p:spPr>
        <p:txBody>
          <a:bodyPr/>
          <a:lstStyle/>
          <a:p>
            <a:pPr lvl="0"/>
            <a:r>
              <a:rPr lang="en-US" sz="3300"/>
              <a:t>Homeschool HOPE Requirements</a:t>
            </a:r>
          </a:p>
        </p:txBody>
      </p:sp>
      <p:sp>
        <p:nvSpPr>
          <p:cNvPr id="3" name="Text Placeholder 8">
            <a:extLst>
              <a:ext uri="{FF2B5EF4-FFF2-40B4-BE49-F238E27FC236}">
                <a16:creationId xmlns:a16="http://schemas.microsoft.com/office/drawing/2014/main" id="{0A59159C-7FE7-B5C7-7ECD-50E18E1C185F}"/>
              </a:ext>
            </a:extLst>
          </p:cNvPr>
          <p:cNvSpPr txBox="1">
            <a:spLocks noGrp="1"/>
          </p:cNvSpPr>
          <p:nvPr>
            <p:ph type="body" idx="4294967295"/>
          </p:nvPr>
        </p:nvSpPr>
        <p:spPr>
          <a:xfrm>
            <a:off x="0" y="2618076"/>
            <a:ext cx="9143997" cy="411199"/>
          </a:xfrm>
        </p:spPr>
        <p:txBody>
          <a:bodyPr anchor="ctr" anchorCtr="1">
            <a:noAutofit/>
          </a:bodyPr>
          <a:lstStyle/>
          <a:p>
            <a:pPr marL="0" indent="0" algn="ctr">
              <a:buNone/>
            </a:pPr>
            <a:r>
              <a:rPr lang="en-US" sz="1800" b="1"/>
              <a:t>K-12 Outreach</a:t>
            </a:r>
          </a:p>
        </p:txBody>
      </p:sp>
      <p:sp>
        <p:nvSpPr>
          <p:cNvPr id="4" name="Text Placeholder 9">
            <a:extLst>
              <a:ext uri="{FF2B5EF4-FFF2-40B4-BE49-F238E27FC236}">
                <a16:creationId xmlns:a16="http://schemas.microsoft.com/office/drawing/2014/main" id="{63403827-C510-BCFE-3651-4516D95ED9DB}"/>
              </a:ext>
            </a:extLst>
          </p:cNvPr>
          <p:cNvSpPr txBox="1">
            <a:spLocks noGrp="1"/>
          </p:cNvSpPr>
          <p:nvPr>
            <p:ph type="body" idx="4294967295"/>
          </p:nvPr>
        </p:nvSpPr>
        <p:spPr>
          <a:xfrm>
            <a:off x="0" y="3060795"/>
            <a:ext cx="9143997" cy="411199"/>
          </a:xfrm>
        </p:spPr>
        <p:txBody>
          <a:bodyPr anchor="ctr" anchorCtr="1">
            <a:noAutofit/>
          </a:bodyPr>
          <a:lstStyle/>
          <a:p>
            <a:pPr marL="0" indent="0" algn="ctr">
              <a:buNone/>
            </a:pPr>
            <a:r>
              <a:rPr lang="en-US" sz="1800" i="1"/>
              <a:t>Hal Wilkinson</a:t>
            </a:r>
          </a:p>
        </p:txBody>
      </p:sp>
      <p:sp>
        <p:nvSpPr>
          <p:cNvPr id="5" name="Text Placeholder 10">
            <a:extLst>
              <a:ext uri="{FF2B5EF4-FFF2-40B4-BE49-F238E27FC236}">
                <a16:creationId xmlns:a16="http://schemas.microsoft.com/office/drawing/2014/main" id="{850B42D3-596D-DA02-5369-A74841B548D5}"/>
              </a:ext>
            </a:extLst>
          </p:cNvPr>
          <p:cNvSpPr txBox="1">
            <a:spLocks noGrp="1"/>
          </p:cNvSpPr>
          <p:nvPr>
            <p:ph type="body" idx="4294967295"/>
          </p:nvPr>
        </p:nvSpPr>
        <p:spPr>
          <a:xfrm>
            <a:off x="0" y="3466184"/>
            <a:ext cx="9143997" cy="411199"/>
          </a:xfrm>
        </p:spPr>
        <p:txBody>
          <a:bodyPr anchor="ctr" anchorCtr="1">
            <a:noAutofit/>
          </a:bodyPr>
          <a:lstStyle/>
          <a:p>
            <a:pPr marL="0" indent="0" algn="ctr">
              <a:buNone/>
            </a:pPr>
            <a:r>
              <a:rPr lang="en-US" sz="1800" i="1"/>
              <a:t>2023-2024</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I:\Hope PowerPoint\Eligible.jpg"/>
          <p:cNvPicPr>
            <a:picLocks noChangeAspect="1" noChangeArrowheads="1"/>
          </p:cNvPicPr>
          <p:nvPr/>
        </p:nvPicPr>
        <p:blipFill>
          <a:blip r:embed="rId3" cstate="print"/>
          <a:stretch>
            <a:fillRect/>
          </a:stretch>
        </p:blipFill>
        <p:spPr bwMode="auto">
          <a:xfrm>
            <a:off x="6400799" y="5007555"/>
            <a:ext cx="2560915" cy="1249226"/>
          </a:xfrm>
          <a:prstGeom prst="rect">
            <a:avLst/>
          </a:prstGeom>
          <a:noFill/>
        </p:spPr>
      </p:pic>
      <p:sp>
        <p:nvSpPr>
          <p:cNvPr id="9" name="Title 8"/>
          <p:cNvSpPr>
            <a:spLocks noGrp="1"/>
          </p:cNvSpPr>
          <p:nvPr>
            <p:ph type="title"/>
          </p:nvPr>
        </p:nvSpPr>
        <p:spPr/>
        <p:txBody>
          <a:bodyPr/>
          <a:lstStyle/>
          <a:p>
            <a:r>
              <a:rPr lang="en-US" dirty="0"/>
              <a:t>HOPE Program</a:t>
            </a:r>
          </a:p>
        </p:txBody>
      </p:sp>
      <p:sp>
        <p:nvSpPr>
          <p:cNvPr id="11268" name="Rectangle 3"/>
          <p:cNvSpPr>
            <a:spLocks noGrp="1" noChangeArrowheads="1"/>
          </p:cNvSpPr>
          <p:nvPr>
            <p:ph idx="1"/>
          </p:nvPr>
        </p:nvSpPr>
        <p:spPr/>
        <p:txBody>
          <a:bodyPr>
            <a:normAutofit/>
          </a:bodyPr>
          <a:lstStyle/>
          <a:p>
            <a:r>
              <a:rPr lang="en-US" dirty="0"/>
              <a:t>General Eligibility Requirements</a:t>
            </a:r>
          </a:p>
          <a:p>
            <a:pPr lvl="1"/>
            <a:r>
              <a:rPr lang="en-US" dirty="0"/>
              <a:t>Be a legal resident of Georgia</a:t>
            </a:r>
          </a:p>
          <a:p>
            <a:pPr lvl="1"/>
            <a:r>
              <a:rPr lang="en-US" dirty="0"/>
              <a:t>Be registered with the Selective Service, if required</a:t>
            </a:r>
          </a:p>
          <a:p>
            <a:pPr lvl="1"/>
            <a:r>
              <a:rPr lang="en-US" dirty="0"/>
              <a:t>Be in compliance with the Georgia Drug-Free Postsecondary Education Act of 1990</a:t>
            </a:r>
          </a:p>
          <a:p>
            <a:pPr lvl="1"/>
            <a:r>
              <a:rPr lang="en-US" dirty="0"/>
              <a:t>Meet U.S. citizenship or eligible non-citizen requirements</a:t>
            </a:r>
          </a:p>
          <a:p>
            <a:pPr lvl="1"/>
            <a:r>
              <a:rPr lang="en-US" dirty="0"/>
              <a:t>Be in good standing on all student loans and other financial aid programs</a:t>
            </a:r>
          </a:p>
          <a:p>
            <a:pPr lvl="1"/>
            <a:r>
              <a:rPr lang="en-US" dirty="0"/>
              <a:t>Attend an eligible postsecondary institution </a:t>
            </a:r>
          </a:p>
          <a:p>
            <a:pPr lvl="1"/>
            <a:r>
              <a:rPr lang="en-US" dirty="0"/>
              <a:t>Must be working toward the first undergraduate program</a:t>
            </a:r>
          </a:p>
        </p:txBody>
      </p:sp>
      <p:sp>
        <p:nvSpPr>
          <p:cNvPr id="11266" name="Slide Number Placeholder 3"/>
          <p:cNvSpPr>
            <a:spLocks noGrp="1"/>
          </p:cNvSpPr>
          <p:nvPr>
            <p:ph type="sldNum" sz="quarter" idx="12"/>
          </p:nvPr>
        </p:nvSpPr>
        <p:spPr/>
        <p:txBody>
          <a:bodyPr/>
          <a:lstStyle/>
          <a:p>
            <a:fld id="{E88377CD-A2DF-46C5-AB8B-D0ED2A9E53D3}"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181C0B-8274-4927-948E-48C19A1D4AEB}"/>
              </a:ext>
            </a:extLst>
          </p:cNvPr>
          <p:cNvSpPr>
            <a:spLocks noGrp="1"/>
          </p:cNvSpPr>
          <p:nvPr>
            <p:ph type="title"/>
          </p:nvPr>
        </p:nvSpPr>
        <p:spPr/>
        <p:txBody>
          <a:bodyPr/>
          <a:lstStyle/>
          <a:p>
            <a:r>
              <a:rPr lang="en-US" dirty="0"/>
              <a:t>HOPE Scholarship</a:t>
            </a:r>
          </a:p>
        </p:txBody>
      </p:sp>
      <p:sp>
        <p:nvSpPr>
          <p:cNvPr id="3" name="Rectangle 2"/>
          <p:cNvSpPr/>
          <p:nvPr/>
        </p:nvSpPr>
        <p:spPr>
          <a:xfrm>
            <a:off x="321734" y="1108760"/>
            <a:ext cx="9668932" cy="5054974"/>
          </a:xfrm>
          <a:prstGeom prst="rect">
            <a:avLst/>
          </a:prstGeom>
          <a:ln>
            <a:noFill/>
          </a:ln>
        </p:spPr>
        <p:txBody>
          <a:bodyPr/>
          <a:lstStyle/>
          <a:p>
            <a:endParaRPr lang="en-US"/>
          </a:p>
        </p:txBody>
      </p:sp>
      <p:sp>
        <p:nvSpPr>
          <p:cNvPr id="14" name="Freeform 13"/>
          <p:cNvSpPr/>
          <p:nvPr/>
        </p:nvSpPr>
        <p:spPr>
          <a:xfrm>
            <a:off x="2590055" y="2078632"/>
            <a:ext cx="3963890" cy="758134"/>
          </a:xfrm>
          <a:custGeom>
            <a:avLst/>
            <a:gdLst>
              <a:gd name="connsiteX0" fmla="*/ 0 w 2554856"/>
              <a:gd name="connsiteY0" fmla="*/ 0 h 488642"/>
              <a:gd name="connsiteX1" fmla="*/ 2554856 w 2554856"/>
              <a:gd name="connsiteY1" fmla="*/ 0 h 488642"/>
              <a:gd name="connsiteX2" fmla="*/ 2554856 w 2554856"/>
              <a:gd name="connsiteY2" fmla="*/ 488642 h 488642"/>
              <a:gd name="connsiteX3" fmla="*/ 0 w 2554856"/>
              <a:gd name="connsiteY3" fmla="*/ 488642 h 488642"/>
              <a:gd name="connsiteX4" fmla="*/ 0 w 2554856"/>
              <a:gd name="connsiteY4" fmla="*/ 0 h 488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856" h="488642">
                <a:moveTo>
                  <a:pt x="0" y="0"/>
                </a:moveTo>
                <a:lnTo>
                  <a:pt x="2554856" y="0"/>
                </a:lnTo>
                <a:lnTo>
                  <a:pt x="2554856" y="488642"/>
                </a:lnTo>
                <a:lnTo>
                  <a:pt x="0" y="488642"/>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4000" b="1" kern="1200" dirty="0"/>
              <a:t>HOPE Program</a:t>
            </a:r>
          </a:p>
        </p:txBody>
      </p:sp>
      <p:sp>
        <p:nvSpPr>
          <p:cNvPr id="17" name="Freeform 16"/>
          <p:cNvSpPr/>
          <p:nvPr/>
        </p:nvSpPr>
        <p:spPr>
          <a:xfrm>
            <a:off x="3748552" y="3352895"/>
            <a:ext cx="1724733" cy="783784"/>
          </a:xfrm>
          <a:custGeom>
            <a:avLst/>
            <a:gdLst>
              <a:gd name="connsiteX0" fmla="*/ 0 w 1488549"/>
              <a:gd name="connsiteY0" fmla="*/ 0 h 676453"/>
              <a:gd name="connsiteX1" fmla="*/ 1488549 w 1488549"/>
              <a:gd name="connsiteY1" fmla="*/ 0 h 676453"/>
              <a:gd name="connsiteX2" fmla="*/ 1488549 w 1488549"/>
              <a:gd name="connsiteY2" fmla="*/ 676453 h 676453"/>
              <a:gd name="connsiteX3" fmla="*/ 0 w 1488549"/>
              <a:gd name="connsiteY3" fmla="*/ 676453 h 676453"/>
              <a:gd name="connsiteX4" fmla="*/ 0 w 1488549"/>
              <a:gd name="connsiteY4" fmla="*/ 0 h 67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49" h="676453">
                <a:moveTo>
                  <a:pt x="0" y="0"/>
                </a:moveTo>
                <a:lnTo>
                  <a:pt x="1488549" y="0"/>
                </a:lnTo>
                <a:lnTo>
                  <a:pt x="1488549" y="676453"/>
                </a:lnTo>
                <a:lnTo>
                  <a:pt x="0" y="67645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spcBef>
                <a:spcPct val="0"/>
              </a:spcBef>
              <a:spcAft>
                <a:spcPts val="0"/>
              </a:spcAft>
            </a:pPr>
            <a:r>
              <a:rPr lang="en-US" sz="2000" b="1" kern="1200" dirty="0"/>
              <a:t>HOPE</a:t>
            </a:r>
          </a:p>
          <a:p>
            <a:pPr lvl="0" algn="ctr" defTabSz="622300">
              <a:spcBef>
                <a:spcPct val="0"/>
              </a:spcBef>
              <a:spcAft>
                <a:spcPts val="0"/>
              </a:spcAft>
            </a:pPr>
            <a:r>
              <a:rPr lang="en-US" sz="2000" b="1" kern="1200" dirty="0"/>
              <a:t>Grant</a:t>
            </a:r>
          </a:p>
        </p:txBody>
      </p:sp>
      <p:sp>
        <p:nvSpPr>
          <p:cNvPr id="20" name="Freeform 19"/>
          <p:cNvSpPr/>
          <p:nvPr/>
        </p:nvSpPr>
        <p:spPr>
          <a:xfrm>
            <a:off x="4945366" y="4442281"/>
            <a:ext cx="2881769" cy="555780"/>
          </a:xfrm>
          <a:custGeom>
            <a:avLst/>
            <a:gdLst>
              <a:gd name="connsiteX0" fmla="*/ 0 w 2380453"/>
              <a:gd name="connsiteY0" fmla="*/ 0 h 555780"/>
              <a:gd name="connsiteX1" fmla="*/ 2380453 w 2380453"/>
              <a:gd name="connsiteY1" fmla="*/ 0 h 555780"/>
              <a:gd name="connsiteX2" fmla="*/ 2380453 w 2380453"/>
              <a:gd name="connsiteY2" fmla="*/ 555780 h 555780"/>
              <a:gd name="connsiteX3" fmla="*/ 0 w 2380453"/>
              <a:gd name="connsiteY3" fmla="*/ 555780 h 555780"/>
              <a:gd name="connsiteX4" fmla="*/ 0 w 2380453"/>
              <a:gd name="connsiteY4" fmla="*/ 0 h 555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0453" h="555780">
                <a:moveTo>
                  <a:pt x="0" y="0"/>
                </a:moveTo>
                <a:lnTo>
                  <a:pt x="2380453" y="0"/>
                </a:lnTo>
                <a:lnTo>
                  <a:pt x="2380453" y="555780"/>
                </a:lnTo>
                <a:lnTo>
                  <a:pt x="0" y="555780"/>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2000" b="1" kern="1200"/>
              <a:t>HOPE Career Grant</a:t>
            </a:r>
            <a:endParaRPr lang="en-US" sz="2000" b="1" kern="1200" dirty="0"/>
          </a:p>
        </p:txBody>
      </p:sp>
      <p:sp>
        <p:nvSpPr>
          <p:cNvPr id="33" name="Freeform 32"/>
          <p:cNvSpPr/>
          <p:nvPr/>
        </p:nvSpPr>
        <p:spPr>
          <a:xfrm>
            <a:off x="5529290" y="3352895"/>
            <a:ext cx="1724733" cy="783784"/>
          </a:xfrm>
          <a:custGeom>
            <a:avLst/>
            <a:gdLst>
              <a:gd name="connsiteX0" fmla="*/ 0 w 1488549"/>
              <a:gd name="connsiteY0" fmla="*/ 0 h 676453"/>
              <a:gd name="connsiteX1" fmla="*/ 1488549 w 1488549"/>
              <a:gd name="connsiteY1" fmla="*/ 0 h 676453"/>
              <a:gd name="connsiteX2" fmla="*/ 1488549 w 1488549"/>
              <a:gd name="connsiteY2" fmla="*/ 676453 h 676453"/>
              <a:gd name="connsiteX3" fmla="*/ 0 w 1488549"/>
              <a:gd name="connsiteY3" fmla="*/ 676453 h 676453"/>
              <a:gd name="connsiteX4" fmla="*/ 0 w 1488549"/>
              <a:gd name="connsiteY4" fmla="*/ 0 h 67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49" h="676453">
                <a:moveTo>
                  <a:pt x="0" y="0"/>
                </a:moveTo>
                <a:lnTo>
                  <a:pt x="1488549" y="0"/>
                </a:lnTo>
                <a:lnTo>
                  <a:pt x="1488549" y="676453"/>
                </a:lnTo>
                <a:lnTo>
                  <a:pt x="0" y="67645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spcBef>
                <a:spcPct val="0"/>
              </a:spcBef>
              <a:spcAft>
                <a:spcPts val="0"/>
              </a:spcAft>
            </a:pPr>
            <a:r>
              <a:rPr lang="en-US" sz="2000" b="1" dirty="0"/>
              <a:t>Zell Miller</a:t>
            </a:r>
          </a:p>
          <a:p>
            <a:pPr lvl="0" algn="ctr" defTabSz="622300">
              <a:spcBef>
                <a:spcPct val="0"/>
              </a:spcBef>
              <a:spcAft>
                <a:spcPts val="0"/>
              </a:spcAft>
            </a:pPr>
            <a:r>
              <a:rPr lang="en-US" sz="2000" b="1" kern="1200" dirty="0"/>
              <a:t>Grant</a:t>
            </a:r>
          </a:p>
        </p:txBody>
      </p:sp>
      <p:sp>
        <p:nvSpPr>
          <p:cNvPr id="34" name="Freeform 33"/>
          <p:cNvSpPr/>
          <p:nvPr/>
        </p:nvSpPr>
        <p:spPr>
          <a:xfrm>
            <a:off x="7310030" y="3352895"/>
            <a:ext cx="1724733" cy="783784"/>
          </a:xfrm>
          <a:custGeom>
            <a:avLst/>
            <a:gdLst>
              <a:gd name="connsiteX0" fmla="*/ 0 w 1488549"/>
              <a:gd name="connsiteY0" fmla="*/ 0 h 676453"/>
              <a:gd name="connsiteX1" fmla="*/ 1488549 w 1488549"/>
              <a:gd name="connsiteY1" fmla="*/ 0 h 676453"/>
              <a:gd name="connsiteX2" fmla="*/ 1488549 w 1488549"/>
              <a:gd name="connsiteY2" fmla="*/ 676453 h 676453"/>
              <a:gd name="connsiteX3" fmla="*/ 0 w 1488549"/>
              <a:gd name="connsiteY3" fmla="*/ 676453 h 676453"/>
              <a:gd name="connsiteX4" fmla="*/ 0 w 1488549"/>
              <a:gd name="connsiteY4" fmla="*/ 0 h 67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49" h="676453">
                <a:moveTo>
                  <a:pt x="0" y="0"/>
                </a:moveTo>
                <a:lnTo>
                  <a:pt x="1488549" y="0"/>
                </a:lnTo>
                <a:lnTo>
                  <a:pt x="1488549" y="676453"/>
                </a:lnTo>
                <a:lnTo>
                  <a:pt x="0" y="67645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spcBef>
                <a:spcPct val="0"/>
              </a:spcBef>
              <a:spcAft>
                <a:spcPts val="0"/>
              </a:spcAft>
            </a:pPr>
            <a:r>
              <a:rPr lang="en-US" sz="2000" b="1" kern="1200" dirty="0"/>
              <a:t>HOPE GED</a:t>
            </a:r>
          </a:p>
          <a:p>
            <a:pPr lvl="0" algn="ctr" defTabSz="622300">
              <a:spcBef>
                <a:spcPct val="0"/>
              </a:spcBef>
              <a:spcAft>
                <a:spcPts val="0"/>
              </a:spcAft>
            </a:pPr>
            <a:r>
              <a:rPr lang="en-US" sz="2000" b="1" kern="1200" dirty="0"/>
              <a:t> Grant</a:t>
            </a:r>
          </a:p>
        </p:txBody>
      </p:sp>
      <p:sp>
        <p:nvSpPr>
          <p:cNvPr id="35" name="Freeform 34"/>
          <p:cNvSpPr/>
          <p:nvPr/>
        </p:nvSpPr>
        <p:spPr>
          <a:xfrm>
            <a:off x="187076" y="3352895"/>
            <a:ext cx="1724733" cy="783784"/>
          </a:xfrm>
          <a:custGeom>
            <a:avLst/>
            <a:gdLst>
              <a:gd name="connsiteX0" fmla="*/ 0 w 1488549"/>
              <a:gd name="connsiteY0" fmla="*/ 0 h 676453"/>
              <a:gd name="connsiteX1" fmla="*/ 1488549 w 1488549"/>
              <a:gd name="connsiteY1" fmla="*/ 0 h 676453"/>
              <a:gd name="connsiteX2" fmla="*/ 1488549 w 1488549"/>
              <a:gd name="connsiteY2" fmla="*/ 676453 h 676453"/>
              <a:gd name="connsiteX3" fmla="*/ 0 w 1488549"/>
              <a:gd name="connsiteY3" fmla="*/ 676453 h 676453"/>
              <a:gd name="connsiteX4" fmla="*/ 0 w 1488549"/>
              <a:gd name="connsiteY4" fmla="*/ 0 h 67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49" h="676453">
                <a:moveTo>
                  <a:pt x="0" y="0"/>
                </a:moveTo>
                <a:lnTo>
                  <a:pt x="1488549" y="0"/>
                </a:lnTo>
                <a:lnTo>
                  <a:pt x="1488549" y="676453"/>
                </a:lnTo>
                <a:lnTo>
                  <a:pt x="0" y="676453"/>
                </a:lnTo>
                <a:lnTo>
                  <a:pt x="0" y="0"/>
                </a:lnTo>
                <a:close/>
              </a:path>
            </a:pathLst>
          </a:custGeom>
          <a:solidFill>
            <a:schemeClr val="accent2">
              <a:lumMod val="20000"/>
              <a:lumOff val="8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spcBef>
                <a:spcPct val="0"/>
              </a:spcBef>
              <a:spcAft>
                <a:spcPts val="0"/>
              </a:spcAft>
            </a:pPr>
            <a:r>
              <a:rPr lang="en-US" sz="2000" b="1" kern="1200" dirty="0">
                <a:solidFill>
                  <a:schemeClr val="tx1"/>
                </a:solidFill>
              </a:rPr>
              <a:t>HOPE</a:t>
            </a:r>
          </a:p>
          <a:p>
            <a:pPr lvl="0" algn="ctr" defTabSz="622300">
              <a:spcBef>
                <a:spcPct val="0"/>
              </a:spcBef>
              <a:spcAft>
                <a:spcPts val="0"/>
              </a:spcAft>
            </a:pPr>
            <a:r>
              <a:rPr lang="en-US" sz="2000" b="1" dirty="0">
                <a:solidFill>
                  <a:schemeClr val="tx1"/>
                </a:solidFill>
              </a:rPr>
              <a:t>Scholarship</a:t>
            </a:r>
            <a:endParaRPr lang="en-US" sz="2000" b="1" kern="1200" dirty="0">
              <a:solidFill>
                <a:schemeClr val="tx1"/>
              </a:solidFill>
            </a:endParaRPr>
          </a:p>
        </p:txBody>
      </p:sp>
      <p:sp>
        <p:nvSpPr>
          <p:cNvPr id="36" name="Freeform 35"/>
          <p:cNvSpPr/>
          <p:nvPr/>
        </p:nvSpPr>
        <p:spPr>
          <a:xfrm>
            <a:off x="1967814" y="3352895"/>
            <a:ext cx="1724733" cy="783784"/>
          </a:xfrm>
          <a:custGeom>
            <a:avLst/>
            <a:gdLst>
              <a:gd name="connsiteX0" fmla="*/ 0 w 1488549"/>
              <a:gd name="connsiteY0" fmla="*/ 0 h 676453"/>
              <a:gd name="connsiteX1" fmla="*/ 1488549 w 1488549"/>
              <a:gd name="connsiteY1" fmla="*/ 0 h 676453"/>
              <a:gd name="connsiteX2" fmla="*/ 1488549 w 1488549"/>
              <a:gd name="connsiteY2" fmla="*/ 676453 h 676453"/>
              <a:gd name="connsiteX3" fmla="*/ 0 w 1488549"/>
              <a:gd name="connsiteY3" fmla="*/ 676453 h 676453"/>
              <a:gd name="connsiteX4" fmla="*/ 0 w 1488549"/>
              <a:gd name="connsiteY4" fmla="*/ 0 h 676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549" h="676453">
                <a:moveTo>
                  <a:pt x="0" y="0"/>
                </a:moveTo>
                <a:lnTo>
                  <a:pt x="1488549" y="0"/>
                </a:lnTo>
                <a:lnTo>
                  <a:pt x="1488549" y="676453"/>
                </a:lnTo>
                <a:lnTo>
                  <a:pt x="0" y="676453"/>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spcBef>
                <a:spcPct val="0"/>
              </a:spcBef>
              <a:spcAft>
                <a:spcPts val="0"/>
              </a:spcAft>
            </a:pPr>
            <a:r>
              <a:rPr lang="en-US" sz="2000" b="1" kern="1200" dirty="0"/>
              <a:t>Zell Miller</a:t>
            </a:r>
          </a:p>
          <a:p>
            <a:pPr lvl="0" algn="ctr" defTabSz="622300">
              <a:spcBef>
                <a:spcPct val="0"/>
              </a:spcBef>
              <a:spcAft>
                <a:spcPts val="0"/>
              </a:spcAft>
            </a:pPr>
            <a:r>
              <a:rPr lang="en-US" sz="2000" b="1" dirty="0"/>
              <a:t>Scholarship</a:t>
            </a:r>
            <a:endParaRPr lang="en-US" sz="2000" b="1" kern="1200" dirty="0"/>
          </a:p>
        </p:txBody>
      </p:sp>
      <p:cxnSp>
        <p:nvCxnSpPr>
          <p:cNvPr id="45" name="Straight Connector 44"/>
          <p:cNvCxnSpPr/>
          <p:nvPr/>
        </p:nvCxnSpPr>
        <p:spPr>
          <a:xfrm>
            <a:off x="1049442" y="3051544"/>
            <a:ext cx="71229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049442" y="3051544"/>
            <a:ext cx="0" cy="3013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830180" y="3059339"/>
            <a:ext cx="0" cy="3013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572000" y="2836766"/>
            <a:ext cx="0" cy="5257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86251" y="3059339"/>
            <a:ext cx="0" cy="3013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72396" y="3051544"/>
            <a:ext cx="0" cy="3013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86251" y="4139619"/>
            <a:ext cx="0" cy="3013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200501" y="4139619"/>
            <a:ext cx="0" cy="5805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572000" y="4136679"/>
            <a:ext cx="0" cy="5834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572000" y="4720171"/>
            <a:ext cx="3733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827135" y="4720171"/>
            <a:ext cx="37336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83161BA-E9AB-43EE-A18F-097010381CD4}"/>
              </a:ext>
            </a:extLst>
          </p:cNvPr>
          <p:cNvSpPr>
            <a:spLocks noGrp="1"/>
          </p:cNvSpPr>
          <p:nvPr>
            <p:ph type="sldNum" sz="quarter" idx="12"/>
          </p:nvPr>
        </p:nvSpPr>
        <p:spPr/>
        <p:txBody>
          <a:bodyPr/>
          <a:lstStyle/>
          <a:p>
            <a:pPr>
              <a:defRPr/>
            </a:pPr>
            <a:fld id="{0CBD98A8-9AD1-45DC-91BD-A129B3518539}" type="slidenum">
              <a:rPr lang="en-US" smtClean="0"/>
              <a:pPr>
                <a:defRPr/>
              </a:pPr>
              <a:t>11</a:t>
            </a:fld>
            <a:endParaRPr lang="en-US" dirty="0"/>
          </a:p>
        </p:txBody>
      </p:sp>
    </p:spTree>
    <p:extLst>
      <p:ext uri="{BB962C8B-B14F-4D97-AF65-F5344CB8AC3E}">
        <p14:creationId xmlns:p14="http://schemas.microsoft.com/office/powerpoint/2010/main" val="404426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9A998-0D49-4BE1-866A-7ACBA8EED064}"/>
              </a:ext>
            </a:extLst>
          </p:cNvPr>
          <p:cNvSpPr>
            <a:spLocks noGrp="1"/>
          </p:cNvSpPr>
          <p:nvPr>
            <p:ph type="title"/>
          </p:nvPr>
        </p:nvSpPr>
        <p:spPr/>
        <p:txBody>
          <a:bodyPr>
            <a:normAutofit fontScale="90000"/>
          </a:bodyPr>
          <a:lstStyle/>
          <a:p>
            <a:r>
              <a:rPr lang="en-US" dirty="0"/>
              <a:t>HOPE Scholarship Eligibility Requirements</a:t>
            </a:r>
          </a:p>
        </p:txBody>
      </p:sp>
      <p:sp>
        <p:nvSpPr>
          <p:cNvPr id="3" name="Content Placeholder 2">
            <a:extLst>
              <a:ext uri="{FF2B5EF4-FFF2-40B4-BE49-F238E27FC236}">
                <a16:creationId xmlns:a16="http://schemas.microsoft.com/office/drawing/2014/main" id="{FBDDD3FB-9667-471B-81F4-E66896BB781D}"/>
              </a:ext>
            </a:extLst>
          </p:cNvPr>
          <p:cNvSpPr>
            <a:spLocks noGrp="1"/>
          </p:cNvSpPr>
          <p:nvPr>
            <p:ph idx="1"/>
          </p:nvPr>
        </p:nvSpPr>
        <p:spPr/>
        <p:txBody>
          <a:bodyPr/>
          <a:lstStyle/>
          <a:p>
            <a:pPr lvl="0"/>
            <a:r>
              <a:rPr lang="en-US" dirty="0"/>
              <a:t>Students must pursue an associate or bachelor’s degree </a:t>
            </a:r>
          </a:p>
          <a:p>
            <a:pPr lvl="0"/>
            <a:r>
              <a:rPr lang="en-US" dirty="0"/>
              <a:t>Graduate with a 3.0 high school HOPE GPA </a:t>
            </a:r>
          </a:p>
          <a:p>
            <a:pPr lvl="1"/>
            <a:r>
              <a:rPr lang="en-US" dirty="0"/>
              <a:t>After high school graduation, may also be earned in college</a:t>
            </a:r>
          </a:p>
          <a:p>
            <a:pPr lvl="0"/>
            <a:r>
              <a:rPr lang="en-US" dirty="0"/>
              <a:t>4 academically rigorous course credits</a:t>
            </a:r>
          </a:p>
          <a:p>
            <a:pPr lvl="0"/>
            <a:endParaRPr lang="en-US" dirty="0"/>
          </a:p>
        </p:txBody>
      </p:sp>
      <p:pic>
        <p:nvPicPr>
          <p:cNvPr id="3074" name="Picture 2">
            <a:extLst>
              <a:ext uri="{FF2B5EF4-FFF2-40B4-BE49-F238E27FC236}">
                <a16:creationId xmlns:a16="http://schemas.microsoft.com/office/drawing/2014/main" id="{8E5D682D-74B4-4BFD-B785-154BD5C7DE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235" y="3708611"/>
            <a:ext cx="7660247" cy="23255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5A076A4-0011-4731-B968-15F01937A5F8}"/>
              </a:ext>
            </a:extLst>
          </p:cNvPr>
          <p:cNvSpPr>
            <a:spLocks noGrp="1"/>
          </p:cNvSpPr>
          <p:nvPr>
            <p:ph type="sldNum" sz="quarter" idx="12"/>
          </p:nvPr>
        </p:nvSpPr>
        <p:spPr/>
        <p:txBody>
          <a:bodyPr/>
          <a:lstStyle/>
          <a:p>
            <a:pPr>
              <a:defRPr/>
            </a:pPr>
            <a:fld id="{0CBD98A8-9AD1-45DC-91BD-A129B3518539}" type="slidenum">
              <a:rPr lang="en-US" smtClean="0"/>
              <a:pPr>
                <a:defRPr/>
              </a:pPr>
              <a:t>12</a:t>
            </a:fld>
            <a:endParaRPr lang="en-US" dirty="0"/>
          </a:p>
        </p:txBody>
      </p:sp>
    </p:spTree>
    <p:extLst>
      <p:ext uri="{BB962C8B-B14F-4D97-AF65-F5344CB8AC3E}">
        <p14:creationId xmlns:p14="http://schemas.microsoft.com/office/powerpoint/2010/main" val="404593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Academically Rigorous Courses</a:t>
            </a:r>
          </a:p>
        </p:txBody>
      </p:sp>
      <p:sp>
        <p:nvSpPr>
          <p:cNvPr id="11268" name="Rectangle 3"/>
          <p:cNvSpPr>
            <a:spLocks noGrp="1" noChangeArrowheads="1"/>
          </p:cNvSpPr>
          <p:nvPr>
            <p:ph idx="1"/>
          </p:nvPr>
        </p:nvSpPr>
        <p:spPr/>
        <p:txBody>
          <a:bodyPr/>
          <a:lstStyle/>
          <a:p>
            <a:pPr marL="0" indent="0">
              <a:buNone/>
            </a:pPr>
            <a:r>
              <a:rPr lang="en-US" dirty="0"/>
              <a:t>Courses must be on Academic Rigor Course List. This includes:</a:t>
            </a:r>
          </a:p>
          <a:p>
            <a:pPr lvl="1"/>
            <a:r>
              <a:rPr lang="en-US" dirty="0"/>
              <a:t>Advanced Placement (AP)</a:t>
            </a:r>
          </a:p>
          <a:p>
            <a:pPr lvl="1"/>
            <a:r>
              <a:rPr lang="en-US" dirty="0"/>
              <a:t>International Baccalaureate (IB)</a:t>
            </a:r>
          </a:p>
          <a:p>
            <a:pPr lvl="1"/>
            <a:r>
              <a:rPr lang="en-US" dirty="0"/>
              <a:t>Dual Enrollment in degree level core subjects</a:t>
            </a:r>
          </a:p>
          <a:p>
            <a:pPr lvl="1"/>
            <a:r>
              <a:rPr lang="en-US" dirty="0"/>
              <a:t>Advanced math</a:t>
            </a:r>
          </a:p>
          <a:p>
            <a:pPr lvl="1"/>
            <a:r>
              <a:rPr lang="en-US" dirty="0"/>
              <a:t>Advanced science</a:t>
            </a:r>
          </a:p>
          <a:p>
            <a:pPr lvl="1"/>
            <a:r>
              <a:rPr lang="en-US" dirty="0"/>
              <a:t>Foreign language II or higher</a:t>
            </a:r>
          </a:p>
        </p:txBody>
      </p:sp>
      <p:sp>
        <p:nvSpPr>
          <p:cNvPr id="11266" name="Slide Number Placeholder 3"/>
          <p:cNvSpPr>
            <a:spLocks noGrp="1"/>
          </p:cNvSpPr>
          <p:nvPr>
            <p:ph type="sldNum" sz="quarter" idx="12"/>
          </p:nvPr>
        </p:nvSpPr>
        <p:spPr/>
        <p:txBody>
          <a:bodyPr/>
          <a:lstStyle/>
          <a:p>
            <a:fld id="{E88377CD-A2DF-46C5-AB8B-D0ED2A9E53D3}" type="slidenum">
              <a:rPr lang="en-US" smtClean="0"/>
              <a:pPr/>
              <a:t>13</a:t>
            </a:fld>
            <a:endParaRPr lang="en-US" dirty="0"/>
          </a:p>
        </p:txBody>
      </p:sp>
      <p:pic>
        <p:nvPicPr>
          <p:cNvPr id="5" name="Picture 2" descr="I:\Hope PowerPoint\Core Curriculum Graphic.png">
            <a:extLst>
              <a:ext uri="{FF2B5EF4-FFF2-40B4-BE49-F238E27FC236}">
                <a16:creationId xmlns:a16="http://schemas.microsoft.com/office/drawing/2014/main" id="{40EA29E1-A238-4F10-80E9-880A39B39A0E}"/>
              </a:ext>
            </a:extLst>
          </p:cNvPr>
          <p:cNvPicPr>
            <a:picLocks noChangeAspect="1" noChangeArrowheads="1"/>
          </p:cNvPicPr>
          <p:nvPr/>
        </p:nvPicPr>
        <p:blipFill>
          <a:blip r:embed="rId3" cstate="print"/>
          <a:srcRect/>
          <a:stretch>
            <a:fillRect/>
          </a:stretch>
        </p:blipFill>
        <p:spPr bwMode="auto">
          <a:xfrm>
            <a:off x="5427655" y="3644586"/>
            <a:ext cx="3353466" cy="245680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Hope PowerPoint\Checkpoint 1.jpg"/>
          <p:cNvPicPr>
            <a:picLocks noChangeAspect="1" noChangeArrowheads="1"/>
          </p:cNvPicPr>
          <p:nvPr/>
        </p:nvPicPr>
        <p:blipFill>
          <a:blip r:embed="rId3" cstate="print"/>
          <a:srcRect/>
          <a:stretch>
            <a:fillRect/>
          </a:stretch>
        </p:blipFill>
        <p:spPr bwMode="auto">
          <a:xfrm flipH="1">
            <a:off x="5971942" y="1898373"/>
            <a:ext cx="3172058" cy="2711451"/>
          </a:xfrm>
          <a:prstGeom prst="rect">
            <a:avLst/>
          </a:prstGeom>
          <a:noFill/>
        </p:spPr>
      </p:pic>
      <p:sp>
        <p:nvSpPr>
          <p:cNvPr id="9" name="Title 8"/>
          <p:cNvSpPr>
            <a:spLocks noGrp="1"/>
          </p:cNvSpPr>
          <p:nvPr>
            <p:ph type="title"/>
          </p:nvPr>
        </p:nvSpPr>
        <p:spPr>
          <a:xfrm>
            <a:off x="0" y="1"/>
            <a:ext cx="9144000" cy="938462"/>
          </a:xfrm>
        </p:spPr>
        <p:txBody>
          <a:bodyPr/>
          <a:lstStyle/>
          <a:p>
            <a:r>
              <a:rPr lang="en-US" dirty="0"/>
              <a:t>Maintaining the HOPE Scholarship</a:t>
            </a:r>
          </a:p>
        </p:txBody>
      </p:sp>
      <p:sp>
        <p:nvSpPr>
          <p:cNvPr id="11268" name="Rectangle 3"/>
          <p:cNvSpPr>
            <a:spLocks noGrp="1" noChangeArrowheads="1"/>
          </p:cNvSpPr>
          <p:nvPr>
            <p:ph idx="1"/>
          </p:nvPr>
        </p:nvSpPr>
        <p:spPr>
          <a:xfrm>
            <a:off x="62208" y="1272118"/>
            <a:ext cx="7084549" cy="5806015"/>
          </a:xfrm>
        </p:spPr>
        <p:txBody>
          <a:bodyPr>
            <a:normAutofit/>
          </a:bodyPr>
          <a:lstStyle/>
          <a:p>
            <a:pPr marL="0" indent="0">
              <a:buNone/>
            </a:pPr>
            <a:r>
              <a:rPr lang="en-US" dirty="0"/>
              <a:t>Students must maintain 3.0 college HOPE GPA at all checkpoints including:</a:t>
            </a:r>
          </a:p>
          <a:p>
            <a:pPr marL="0" indent="0">
              <a:buNone/>
            </a:pPr>
            <a:endParaRPr lang="en-US" dirty="0"/>
          </a:p>
          <a:p>
            <a:pPr lvl="1"/>
            <a:r>
              <a:rPr lang="en-US" dirty="0"/>
              <a:t>End of every </a:t>
            </a:r>
            <a:r>
              <a:rPr lang="en-US" b="1" dirty="0"/>
              <a:t>Spring</a:t>
            </a:r>
            <a:r>
              <a:rPr lang="en-US" dirty="0"/>
              <a:t> semester/quarter</a:t>
            </a:r>
          </a:p>
          <a:p>
            <a:pPr lvl="1"/>
            <a:r>
              <a:rPr lang="en-US" dirty="0"/>
              <a:t>30/45 attempted semester/quarter hours</a:t>
            </a:r>
          </a:p>
          <a:p>
            <a:pPr lvl="1"/>
            <a:r>
              <a:rPr lang="en-US" dirty="0"/>
              <a:t>60/90 attempted semester/quarter hours</a:t>
            </a:r>
          </a:p>
          <a:p>
            <a:pPr lvl="1"/>
            <a:r>
              <a:rPr lang="en-US" dirty="0"/>
              <a:t>90/135 attempted semester/quarter hours</a:t>
            </a:r>
          </a:p>
          <a:p>
            <a:pPr lvl="1"/>
            <a:r>
              <a:rPr lang="en-US" dirty="0"/>
              <a:t>Three-Term Checkpoint, if enrolled less than full time for first three semesters/quarters</a:t>
            </a:r>
          </a:p>
        </p:txBody>
      </p:sp>
      <p:sp>
        <p:nvSpPr>
          <p:cNvPr id="11266" name="Slide Number Placeholder 3"/>
          <p:cNvSpPr>
            <a:spLocks noGrp="1"/>
          </p:cNvSpPr>
          <p:nvPr>
            <p:ph type="sldNum" sz="quarter" idx="12"/>
          </p:nvPr>
        </p:nvSpPr>
        <p:spPr/>
        <p:txBody>
          <a:bodyPr/>
          <a:lstStyle/>
          <a:p>
            <a:fld id="{E88377CD-A2DF-46C5-AB8B-D0ED2A9E53D3}"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Zell Miller Eligibility Requirements</a:t>
            </a:r>
          </a:p>
        </p:txBody>
      </p:sp>
      <p:sp>
        <p:nvSpPr>
          <p:cNvPr id="7" name="Rectangle 3"/>
          <p:cNvSpPr>
            <a:spLocks noGrp="1" noChangeArrowheads="1"/>
          </p:cNvSpPr>
          <p:nvPr>
            <p:ph idx="1"/>
          </p:nvPr>
        </p:nvSpPr>
        <p:spPr>
          <a:xfrm>
            <a:off x="374272" y="1334951"/>
            <a:ext cx="8491073" cy="4785568"/>
          </a:xfrm>
        </p:spPr>
        <p:txBody>
          <a:bodyPr/>
          <a:lstStyle/>
          <a:p>
            <a:pPr marL="0" indent="0" algn="ctr">
              <a:buNone/>
            </a:pPr>
            <a:r>
              <a:rPr lang="en-US" dirty="0"/>
              <a:t>Rigor Requirements and one of the following:</a:t>
            </a:r>
          </a:p>
        </p:txBody>
      </p:sp>
      <p:sp>
        <p:nvSpPr>
          <p:cNvPr id="11266" name="Slide Number Placeholder 3"/>
          <p:cNvSpPr>
            <a:spLocks noGrp="1"/>
          </p:cNvSpPr>
          <p:nvPr>
            <p:ph type="sldNum" sz="quarter" idx="12"/>
          </p:nvPr>
        </p:nvSpPr>
        <p:spPr>
          <a:xfrm>
            <a:off x="8564676" y="6147469"/>
            <a:ext cx="601339" cy="365125"/>
          </a:xfrm>
        </p:spPr>
        <p:txBody>
          <a:bodyPr/>
          <a:lstStyle/>
          <a:p>
            <a:fld id="{E88377CD-A2DF-46C5-AB8B-D0ED2A9E53D3}" type="slidenum">
              <a:rPr lang="en-US" smtClean="0"/>
              <a:pPr/>
              <a:t>15</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75410155"/>
              </p:ext>
            </p:extLst>
          </p:nvPr>
        </p:nvGraphicFramePr>
        <p:xfrm>
          <a:off x="587808" y="1334951"/>
          <a:ext cx="7976868" cy="4325278"/>
        </p:xfrm>
        <a:graphic>
          <a:graphicData uri="http://schemas.openxmlformats.org/drawingml/2006/table">
            <a:tbl>
              <a:tblPr bandRow="1">
                <a:tableStyleId>{5C22544A-7EE6-4342-B048-85BDC9FD1C3A}</a:tableStyleId>
              </a:tblPr>
              <a:tblGrid>
                <a:gridCol w="3272563">
                  <a:extLst>
                    <a:ext uri="{9D8B030D-6E8A-4147-A177-3AD203B41FA5}">
                      <a16:colId xmlns:a16="http://schemas.microsoft.com/office/drawing/2014/main" val="20000"/>
                    </a:ext>
                  </a:extLst>
                </a:gridCol>
                <a:gridCol w="449153">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4046872">
                  <a:extLst>
                    <a:ext uri="{9D8B030D-6E8A-4147-A177-3AD203B41FA5}">
                      <a16:colId xmlns:a16="http://schemas.microsoft.com/office/drawing/2014/main" val="20003"/>
                    </a:ext>
                  </a:extLst>
                </a:gridCol>
              </a:tblGrid>
              <a:tr h="476026">
                <a:tc gridSpan="4">
                  <a:txBody>
                    <a:bodyPr/>
                    <a:lstStyle/>
                    <a:p>
                      <a:pPr algn="ctr">
                        <a:buFont typeface="Arial" pitchFamily="34" charset="0"/>
                        <a:buNone/>
                      </a:pPr>
                      <a:endParaRPr lang="en-US" sz="1800" b="0" dirty="0">
                        <a:solidFill>
                          <a:schemeClr val="tx1"/>
                        </a:solidFill>
                      </a:endParaRPr>
                    </a:p>
                  </a:txBody>
                  <a:tcPr anchor="ctr">
                    <a:lnL w="12700" cmpd="sng">
                      <a:noFill/>
                    </a:lnL>
                    <a:lnR w="12700" cmpd="sng">
                      <a:noFill/>
                    </a:lnR>
                    <a:lnT w="12700" cmpd="sng">
                      <a:noFill/>
                    </a:lnT>
                    <a:lnB w="38100" cap="flat" cmpd="sng" algn="ctr">
                      <a:solidFill>
                        <a:srgbClr val="324458"/>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3849252">
                <a:tc>
                  <a:txBody>
                    <a:bodyPr/>
                    <a:lstStyle/>
                    <a:p>
                      <a:r>
                        <a:rPr lang="en-US" sz="1800" dirty="0"/>
                        <a:t>Designated valedictorian or salutatorian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AND</a:t>
                      </a:r>
                    </a:p>
                    <a:p>
                      <a:pPr marL="631825" lvl="1" indent="-174625" rtl="0">
                        <a:buFont typeface="Arial" pitchFamily="34" charset="0"/>
                        <a:buChar char="•"/>
                      </a:pPr>
                      <a:endParaRPr lang="en-US" sz="1800" dirty="0"/>
                    </a:p>
                    <a:p>
                      <a:pPr marL="631825" lvl="1" indent="-174625" rtl="0">
                        <a:buFont typeface="Arial" pitchFamily="34" charset="0"/>
                        <a:buChar char="•"/>
                      </a:pPr>
                      <a:r>
                        <a:rPr lang="en-US" sz="1800" dirty="0"/>
                        <a:t>Meet minimum HOPE</a:t>
                      </a:r>
                      <a:r>
                        <a:rPr lang="en-US" sz="1800" baseline="0" dirty="0"/>
                        <a:t> eligibility requirements </a:t>
                      </a:r>
                      <a:endParaRPr lang="en-US" sz="1800" dirty="0"/>
                    </a:p>
                  </a:txBody>
                  <a:tcPr>
                    <a:lnL w="12700" cmpd="sng">
                      <a:noFill/>
                    </a:lnL>
                    <a:lnR w="12700" cap="flat" cmpd="sng" algn="ctr">
                      <a:noFill/>
                      <a:prstDash val="solid"/>
                      <a:round/>
                      <a:headEnd type="none" w="med" len="med"/>
                      <a:tailEnd type="none" w="med" len="med"/>
                    </a:lnR>
                    <a:lnT w="38100" cap="flat" cmpd="sng" algn="ctr">
                      <a:solidFill>
                        <a:srgbClr val="324458"/>
                      </a:solidFill>
                      <a:prstDash val="solid"/>
                      <a:round/>
                      <a:headEnd type="none" w="med" len="med"/>
                      <a:tailEnd type="none" w="med" len="med"/>
                    </a:lnT>
                    <a:lnB w="12700" cmpd="sng">
                      <a:noFill/>
                    </a:lnB>
                    <a:noFill/>
                  </a:tcPr>
                </a:tc>
                <a:tc>
                  <a:txBody>
                    <a:bodyPr/>
                    <a:lstStyle/>
                    <a:p>
                      <a:endParaRPr lang="en-US" sz="1800" dirty="0"/>
                    </a:p>
                  </a:txBody>
                  <a:tcPr>
                    <a:lnL w="12700" cap="flat" cmpd="sng" algn="ctr">
                      <a:noFill/>
                      <a:prstDash val="solid"/>
                      <a:round/>
                      <a:headEnd type="none" w="med" len="med"/>
                      <a:tailEnd type="none" w="med" len="med"/>
                    </a:lnL>
                    <a:lnR w="12700" cap="flat" cmpd="sng" algn="ctr">
                      <a:solidFill>
                        <a:srgbClr val="324458"/>
                      </a:solidFill>
                      <a:prstDash val="solid"/>
                      <a:round/>
                      <a:headEnd type="none" w="med" len="med"/>
                      <a:tailEnd type="none" w="med" len="med"/>
                    </a:lnR>
                    <a:lnT w="38100" cap="flat" cmpd="sng" algn="ctr">
                      <a:solidFill>
                        <a:srgbClr val="324458"/>
                      </a:solidFill>
                      <a:prstDash val="solid"/>
                      <a:round/>
                      <a:headEnd type="none" w="med" len="med"/>
                      <a:tailEnd type="none" w="med" len="med"/>
                    </a:lnT>
                    <a:lnB w="12700" cmpd="sng">
                      <a:noFill/>
                    </a:lnB>
                    <a:noFill/>
                  </a:tcPr>
                </a:tc>
                <a:tc>
                  <a:txBody>
                    <a:bodyPr/>
                    <a:lstStyle/>
                    <a:p>
                      <a:pPr rtl="0"/>
                      <a:endParaRPr lang="en-US" sz="1800" dirty="0"/>
                    </a:p>
                  </a:txBody>
                  <a:tcPr>
                    <a:lnL w="12700" cap="flat" cmpd="sng" algn="ctr">
                      <a:solidFill>
                        <a:srgbClr val="324458"/>
                      </a:solidFill>
                      <a:prstDash val="solid"/>
                      <a:round/>
                      <a:headEnd type="none" w="med" len="med"/>
                      <a:tailEnd type="none" w="med" len="med"/>
                    </a:lnL>
                    <a:lnR w="12700" cmpd="sng">
                      <a:noFill/>
                    </a:lnR>
                    <a:lnT w="38100" cap="flat" cmpd="sng" algn="ctr">
                      <a:solidFill>
                        <a:srgbClr val="324458"/>
                      </a:solidFill>
                      <a:prstDash val="solid"/>
                      <a:round/>
                      <a:headEnd type="none" w="med" len="med"/>
                      <a:tailEnd type="none" w="med" len="med"/>
                    </a:lnT>
                    <a:lnB w="12700" cmpd="sng">
                      <a:noFill/>
                    </a:lnB>
                    <a:noFill/>
                  </a:tcPr>
                </a:tc>
                <a:tc>
                  <a:txBody>
                    <a:bodyPr/>
                    <a:lstStyle/>
                    <a:p>
                      <a:pPr marL="174625" indent="-174625" rtl="0">
                        <a:buFont typeface="Arial" panose="020B0604020202020204" pitchFamily="34" charset="0"/>
                        <a:buChar char="•"/>
                      </a:pPr>
                      <a:r>
                        <a:rPr lang="en-US" sz="1800" dirty="0"/>
                        <a:t>Minimum 3.7 high school HOPE GPA, as calculated by GSFC, in core curriculum courses</a:t>
                      </a:r>
                    </a:p>
                    <a:p>
                      <a:pPr rtl="0"/>
                      <a:r>
                        <a:rPr lang="en-US" sz="1800" dirty="0"/>
                        <a:t> </a:t>
                      </a:r>
                    </a:p>
                    <a:p>
                      <a:pPr rtl="0"/>
                      <a:r>
                        <a:rPr lang="en-US" sz="1800" b="1" dirty="0"/>
                        <a:t>                    AND</a:t>
                      </a:r>
                    </a:p>
                    <a:p>
                      <a:pPr rtl="0"/>
                      <a:endParaRPr lang="en-US" sz="1800" dirty="0"/>
                    </a:p>
                    <a:p>
                      <a:pPr marL="174625" indent="-174625" rtl="0">
                        <a:buFont typeface="Arial" pitchFamily="34" charset="0"/>
                        <a:buChar char="•"/>
                      </a:pPr>
                      <a:r>
                        <a:rPr lang="en-US" sz="1800" dirty="0"/>
                        <a:t>1200 SAT total</a:t>
                      </a:r>
                      <a:r>
                        <a:rPr lang="en-US" sz="1800" baseline="0" dirty="0"/>
                        <a:t> test</a:t>
                      </a:r>
                      <a:r>
                        <a:rPr lang="en-US" sz="1800" dirty="0"/>
                        <a:t> score  </a:t>
                      </a:r>
                    </a:p>
                    <a:p>
                      <a:pPr rtl="0">
                        <a:buFont typeface="Arial" pitchFamily="34" charset="0"/>
                        <a:buNone/>
                      </a:pPr>
                      <a:endParaRPr lang="en-US" sz="1800" dirty="0"/>
                    </a:p>
                    <a:p>
                      <a:pPr rtl="0">
                        <a:buFont typeface="Arial" pitchFamily="34" charset="0"/>
                        <a:buNone/>
                      </a:pPr>
                      <a:r>
                        <a:rPr lang="en-US" sz="1800" b="1" dirty="0"/>
                        <a:t>                     OR</a:t>
                      </a:r>
                    </a:p>
                    <a:p>
                      <a:pPr rtl="0">
                        <a:buFont typeface="Arial" pitchFamily="34" charset="0"/>
                        <a:buNone/>
                      </a:pPr>
                      <a:r>
                        <a:rPr lang="en-US" sz="1800" dirty="0"/>
                        <a:t> .25 ACT composite test score.</a:t>
                      </a:r>
                    </a:p>
                    <a:p>
                      <a:pPr marL="0" indent="0" rtl="0">
                        <a:buFont typeface="Arial" pitchFamily="34" charset="0"/>
                        <a:buNone/>
                      </a:pPr>
                      <a:r>
                        <a:rPr lang="en-US" sz="1800" b="0" i="0" kern="1200" dirty="0">
                          <a:solidFill>
                            <a:schemeClr val="dk1"/>
                          </a:solidFill>
                          <a:effectLst/>
                          <a:latin typeface="+mn-lt"/>
                          <a:ea typeface="+mn-ea"/>
                          <a:cs typeface="+mn-cs"/>
                        </a:rPr>
                        <a:t>.</a:t>
                      </a:r>
                      <a:endParaRPr lang="en-US" sz="1800" dirty="0"/>
                    </a:p>
                  </a:txBody>
                  <a:tcPr>
                    <a:lnL w="12700" cap="flat" cmpd="sng" algn="ctr">
                      <a:noFill/>
                      <a:prstDash val="solid"/>
                      <a:round/>
                      <a:headEnd type="none" w="med" len="med"/>
                      <a:tailEnd type="none" w="med" len="med"/>
                    </a:lnL>
                    <a:lnR w="12700" cmpd="sng">
                      <a:noFill/>
                    </a:lnR>
                    <a:lnT w="38100" cap="flat" cmpd="sng" algn="ctr">
                      <a:solidFill>
                        <a:srgbClr val="324458"/>
                      </a:solidFill>
                      <a:prstDash val="solid"/>
                      <a:round/>
                      <a:headEnd type="none" w="med" len="med"/>
                      <a:tailEnd type="none" w="med" len="med"/>
                    </a:lnT>
                    <a:lnB w="12700" cmpd="sng">
                      <a:noFill/>
                    </a:lnB>
                    <a:no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72" y="3727735"/>
            <a:ext cx="1466256" cy="15898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460" y="4252023"/>
            <a:ext cx="1484917" cy="16518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C7B7-EA93-4DE8-ADE6-1C7AC8BC5D59}"/>
              </a:ext>
            </a:extLst>
          </p:cNvPr>
          <p:cNvSpPr>
            <a:spLocks noGrp="1"/>
          </p:cNvSpPr>
          <p:nvPr>
            <p:ph type="title"/>
          </p:nvPr>
        </p:nvSpPr>
        <p:spPr/>
        <p:txBody>
          <a:bodyPr/>
          <a:lstStyle/>
          <a:p>
            <a:r>
              <a:rPr lang="en-US" dirty="0"/>
              <a:t>Student Document Upload</a:t>
            </a:r>
          </a:p>
        </p:txBody>
      </p:sp>
      <p:sp>
        <p:nvSpPr>
          <p:cNvPr id="4" name="Slide Number Placeholder 3">
            <a:extLst>
              <a:ext uri="{FF2B5EF4-FFF2-40B4-BE49-F238E27FC236}">
                <a16:creationId xmlns:a16="http://schemas.microsoft.com/office/drawing/2014/main" id="{C219B64A-EE85-4E87-842A-E2CF6DD63DF2}"/>
              </a:ext>
            </a:extLst>
          </p:cNvPr>
          <p:cNvSpPr>
            <a:spLocks noGrp="1"/>
          </p:cNvSpPr>
          <p:nvPr>
            <p:ph type="sldNum" sz="quarter" idx="12"/>
          </p:nvPr>
        </p:nvSpPr>
        <p:spPr/>
        <p:txBody>
          <a:bodyPr/>
          <a:lstStyle/>
          <a:p>
            <a:fld id="{B7E8C47A-6F4F-4ACC-A320-EBAABBC2BD65}" type="slidenum">
              <a:rPr lang="en-US" smtClean="0"/>
              <a:t>16</a:t>
            </a:fld>
            <a:endParaRPr lang="en-US" dirty="0"/>
          </a:p>
        </p:txBody>
      </p:sp>
      <p:sp>
        <p:nvSpPr>
          <p:cNvPr id="12" name="Content Placeholder 11">
            <a:extLst>
              <a:ext uri="{FF2B5EF4-FFF2-40B4-BE49-F238E27FC236}">
                <a16:creationId xmlns:a16="http://schemas.microsoft.com/office/drawing/2014/main" id="{E25D1C91-1CD7-4F61-8545-3E389222E739}"/>
              </a:ext>
            </a:extLst>
          </p:cNvPr>
          <p:cNvSpPr>
            <a:spLocks noGrp="1"/>
          </p:cNvSpPr>
          <p:nvPr>
            <p:ph idx="1"/>
          </p:nvPr>
        </p:nvSpPr>
        <p:spPr>
          <a:xfrm>
            <a:off x="675409" y="1288994"/>
            <a:ext cx="8045560" cy="4785568"/>
          </a:xfrm>
        </p:spPr>
        <p:txBody>
          <a:bodyPr>
            <a:noAutofit/>
          </a:bodyPr>
          <a:lstStyle/>
          <a:p>
            <a:pPr>
              <a:lnSpc>
                <a:spcPct val="110000"/>
              </a:lnSpc>
            </a:pPr>
            <a:r>
              <a:rPr lang="en-US" sz="2000" dirty="0"/>
              <a:t>Students may upload documents for State Financial Aid Programs</a:t>
            </a:r>
          </a:p>
          <a:p>
            <a:pPr>
              <a:lnSpc>
                <a:spcPct val="110000"/>
              </a:lnSpc>
            </a:pPr>
            <a:r>
              <a:rPr lang="en-US" sz="2000" dirty="0"/>
              <a:t>SAT test score reports may be uploaded</a:t>
            </a:r>
          </a:p>
          <a:p>
            <a:pPr>
              <a:lnSpc>
                <a:spcPct val="110000"/>
              </a:lnSpc>
            </a:pPr>
            <a:r>
              <a:rPr lang="en-US" sz="2000" dirty="0"/>
              <a:t>Directions for SAT:</a:t>
            </a:r>
          </a:p>
          <a:p>
            <a:pPr lvl="1">
              <a:lnSpc>
                <a:spcPct val="110000"/>
              </a:lnSpc>
            </a:pPr>
            <a:r>
              <a:rPr lang="en-US" sz="2000" dirty="0"/>
              <a:t>Print test score report from College Board</a:t>
            </a:r>
          </a:p>
          <a:p>
            <a:pPr lvl="1">
              <a:lnSpc>
                <a:spcPct val="110000"/>
              </a:lnSpc>
            </a:pPr>
            <a:r>
              <a:rPr lang="en-US" sz="2000" dirty="0"/>
              <a:t>Student must sign, date, and write this statement on report: “This is a true and exact copy of the original score report.”</a:t>
            </a:r>
          </a:p>
          <a:p>
            <a:pPr lvl="1">
              <a:lnSpc>
                <a:spcPct val="110000"/>
              </a:lnSpc>
            </a:pPr>
            <a:r>
              <a:rPr lang="en-US" sz="2000" dirty="0"/>
              <a:t>Sign into GAfutures account and select Document Upload, on left side of page.</a:t>
            </a:r>
          </a:p>
          <a:p>
            <a:pPr lvl="1">
              <a:lnSpc>
                <a:spcPct val="110000"/>
              </a:lnSpc>
            </a:pPr>
            <a:r>
              <a:rPr lang="en-US" sz="2000" dirty="0"/>
              <a:t>Select Document type:  SAT Scores</a:t>
            </a:r>
          </a:p>
          <a:p>
            <a:pPr lvl="1">
              <a:lnSpc>
                <a:spcPct val="110000"/>
              </a:lnSpc>
            </a:pPr>
            <a:r>
              <a:rPr lang="en-US" sz="2000" dirty="0"/>
              <a:t>Attach document file and select submit</a:t>
            </a:r>
          </a:p>
        </p:txBody>
      </p:sp>
    </p:spTree>
    <p:extLst>
      <p:ext uri="{BB962C8B-B14F-4D97-AF65-F5344CB8AC3E}">
        <p14:creationId xmlns:p14="http://schemas.microsoft.com/office/powerpoint/2010/main" val="1648894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C7B7-EA93-4DE8-ADE6-1C7AC8BC5D59}"/>
              </a:ext>
            </a:extLst>
          </p:cNvPr>
          <p:cNvSpPr>
            <a:spLocks noGrp="1"/>
          </p:cNvSpPr>
          <p:nvPr>
            <p:ph type="title"/>
          </p:nvPr>
        </p:nvSpPr>
        <p:spPr/>
        <p:txBody>
          <a:bodyPr/>
          <a:lstStyle/>
          <a:p>
            <a:r>
              <a:rPr lang="en-US" dirty="0"/>
              <a:t>Submitting ACT Scores for Zell Miller</a:t>
            </a:r>
          </a:p>
        </p:txBody>
      </p:sp>
      <p:sp>
        <p:nvSpPr>
          <p:cNvPr id="4" name="Slide Number Placeholder 3">
            <a:extLst>
              <a:ext uri="{FF2B5EF4-FFF2-40B4-BE49-F238E27FC236}">
                <a16:creationId xmlns:a16="http://schemas.microsoft.com/office/drawing/2014/main" id="{C219B64A-EE85-4E87-842A-E2CF6DD63DF2}"/>
              </a:ext>
            </a:extLst>
          </p:cNvPr>
          <p:cNvSpPr>
            <a:spLocks noGrp="1"/>
          </p:cNvSpPr>
          <p:nvPr>
            <p:ph type="sldNum" sz="quarter" idx="12"/>
          </p:nvPr>
        </p:nvSpPr>
        <p:spPr/>
        <p:txBody>
          <a:bodyPr/>
          <a:lstStyle/>
          <a:p>
            <a:fld id="{B7E8C47A-6F4F-4ACC-A320-EBAABBC2BD65}" type="slidenum">
              <a:rPr lang="en-US" smtClean="0"/>
              <a:t>17</a:t>
            </a:fld>
            <a:endParaRPr lang="en-US" dirty="0"/>
          </a:p>
        </p:txBody>
      </p:sp>
      <p:sp>
        <p:nvSpPr>
          <p:cNvPr id="12" name="Content Placeholder 11">
            <a:extLst>
              <a:ext uri="{FF2B5EF4-FFF2-40B4-BE49-F238E27FC236}">
                <a16:creationId xmlns:a16="http://schemas.microsoft.com/office/drawing/2014/main" id="{E25D1C91-1CD7-4F61-8545-3E389222E739}"/>
              </a:ext>
            </a:extLst>
          </p:cNvPr>
          <p:cNvSpPr>
            <a:spLocks noGrp="1"/>
          </p:cNvSpPr>
          <p:nvPr>
            <p:ph idx="1"/>
          </p:nvPr>
        </p:nvSpPr>
        <p:spPr>
          <a:xfrm>
            <a:off x="423028" y="1288994"/>
            <a:ext cx="8297941" cy="3127142"/>
          </a:xfrm>
        </p:spPr>
        <p:txBody>
          <a:bodyPr>
            <a:normAutofit/>
          </a:bodyPr>
          <a:lstStyle/>
          <a:p>
            <a:pPr marL="0" indent="0">
              <a:lnSpc>
                <a:spcPct val="100000"/>
              </a:lnSpc>
              <a:buNone/>
            </a:pPr>
            <a:r>
              <a:rPr lang="en-US" sz="2400" dirty="0"/>
              <a:t>Steps for submitting ACT scores:</a:t>
            </a:r>
            <a:endParaRPr lang="en-US" dirty="0"/>
          </a:p>
          <a:p>
            <a:pPr lvl="1">
              <a:lnSpc>
                <a:spcPct val="110000"/>
              </a:lnSpc>
            </a:pPr>
            <a:r>
              <a:rPr lang="en-US" dirty="0"/>
              <a:t>Go to ACT.org and sign into student account</a:t>
            </a:r>
          </a:p>
          <a:p>
            <a:pPr lvl="1">
              <a:lnSpc>
                <a:spcPct val="110000"/>
              </a:lnSpc>
            </a:pPr>
            <a:r>
              <a:rPr lang="en-US" dirty="0"/>
              <a:t>Select ACT score report be sent to GSFC by entering recipient code: 2225</a:t>
            </a:r>
          </a:p>
          <a:p>
            <a:pPr lvl="1">
              <a:lnSpc>
                <a:spcPct val="110000"/>
              </a:lnSpc>
            </a:pPr>
            <a:r>
              <a:rPr lang="en-US" dirty="0"/>
              <a:t>ACT will then send GSFC and electronic file to update student’s record.</a:t>
            </a:r>
          </a:p>
        </p:txBody>
      </p:sp>
    </p:spTree>
    <p:extLst>
      <p:ext uri="{BB962C8B-B14F-4D97-AF65-F5344CB8AC3E}">
        <p14:creationId xmlns:p14="http://schemas.microsoft.com/office/powerpoint/2010/main" val="655229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Maintaining the Zell Miller Scholarship</a:t>
            </a:r>
          </a:p>
        </p:txBody>
      </p:sp>
      <p:sp>
        <p:nvSpPr>
          <p:cNvPr id="11268" name="Rectangle 3"/>
          <p:cNvSpPr>
            <a:spLocks noGrp="1" noChangeArrowheads="1"/>
          </p:cNvSpPr>
          <p:nvPr>
            <p:ph idx="1"/>
          </p:nvPr>
        </p:nvSpPr>
        <p:spPr>
          <a:xfrm>
            <a:off x="62210" y="1315827"/>
            <a:ext cx="8418242" cy="4785568"/>
          </a:xfrm>
        </p:spPr>
        <p:txBody>
          <a:bodyPr/>
          <a:lstStyle/>
          <a:p>
            <a:r>
              <a:rPr lang="en-US" dirty="0"/>
              <a:t>Students must maintain 3.3 college HOPE GPA at following checkpoints:</a:t>
            </a:r>
          </a:p>
          <a:p>
            <a:endParaRPr lang="en-US" dirty="0"/>
          </a:p>
          <a:p>
            <a:pPr lvl="1"/>
            <a:r>
              <a:rPr lang="en-US" dirty="0"/>
              <a:t>End of every </a:t>
            </a:r>
            <a:r>
              <a:rPr lang="en-US" b="1" dirty="0"/>
              <a:t>Spring</a:t>
            </a:r>
            <a:r>
              <a:rPr lang="en-US" dirty="0"/>
              <a:t> semester/quarter</a:t>
            </a:r>
          </a:p>
          <a:p>
            <a:pPr lvl="1"/>
            <a:r>
              <a:rPr lang="en-US" dirty="0"/>
              <a:t>30/45 attempted semester/quarter hours</a:t>
            </a:r>
          </a:p>
          <a:p>
            <a:pPr lvl="1"/>
            <a:r>
              <a:rPr lang="en-US" dirty="0"/>
              <a:t>60/90 attempted semester/quarter hours</a:t>
            </a:r>
          </a:p>
          <a:p>
            <a:pPr lvl="1"/>
            <a:r>
              <a:rPr lang="en-US" dirty="0"/>
              <a:t>90/135 attempted semester/quarter hours</a:t>
            </a:r>
          </a:p>
          <a:p>
            <a:pPr lvl="1"/>
            <a:r>
              <a:rPr lang="en-US" dirty="0"/>
              <a:t>Three-Term Checkpoint, if enrolled less than full time for first three semesters/quarters</a:t>
            </a:r>
          </a:p>
          <a:p>
            <a:endParaRPr lang="en-US" dirty="0"/>
          </a:p>
        </p:txBody>
      </p:sp>
      <p:sp>
        <p:nvSpPr>
          <p:cNvPr id="11266" name="Slide Number Placeholder 3"/>
          <p:cNvSpPr>
            <a:spLocks noGrp="1"/>
          </p:cNvSpPr>
          <p:nvPr>
            <p:ph type="sldNum" sz="quarter" idx="12"/>
          </p:nvPr>
        </p:nvSpPr>
        <p:spPr/>
        <p:txBody>
          <a:bodyPr/>
          <a:lstStyle/>
          <a:p>
            <a:fld id="{E88377CD-A2DF-46C5-AB8B-D0ED2A9E53D3}" type="slidenum">
              <a:rPr lang="en-US" smtClean="0"/>
              <a:pPr/>
              <a:t>18</a:t>
            </a:fld>
            <a:endParaRPr lang="en-US" dirty="0"/>
          </a:p>
        </p:txBody>
      </p:sp>
      <p:pic>
        <p:nvPicPr>
          <p:cNvPr id="8" name="Picture 7">
            <a:extLst>
              <a:ext uri="{FF2B5EF4-FFF2-40B4-BE49-F238E27FC236}">
                <a16:creationId xmlns:a16="http://schemas.microsoft.com/office/drawing/2014/main" id="{905CD369-0831-4909-8DA7-CF419330D4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019" y="2320028"/>
            <a:ext cx="1588918" cy="135933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I:\Hope PowerPoint\NO GPA.jpg"/>
          <p:cNvPicPr>
            <a:picLocks noChangeAspect="1" noChangeArrowheads="1"/>
          </p:cNvPicPr>
          <p:nvPr/>
        </p:nvPicPr>
        <p:blipFill>
          <a:blip r:embed="rId3" cstate="print"/>
          <a:srcRect/>
          <a:stretch>
            <a:fillRect/>
          </a:stretch>
        </p:blipFill>
        <p:spPr bwMode="auto">
          <a:xfrm>
            <a:off x="1016372" y="5241016"/>
            <a:ext cx="922603" cy="910246"/>
          </a:xfrm>
          <a:prstGeom prst="rect">
            <a:avLst/>
          </a:prstGeom>
          <a:noFill/>
        </p:spPr>
      </p:pic>
      <p:pic>
        <p:nvPicPr>
          <p:cNvPr id="55301" name="Picture 5" descr="I:\Hope PowerPoint\NO 127.jpg"/>
          <p:cNvPicPr>
            <a:picLocks noChangeAspect="1" noChangeArrowheads="1"/>
          </p:cNvPicPr>
          <p:nvPr/>
        </p:nvPicPr>
        <p:blipFill>
          <a:blip r:embed="rId4" cstate="print"/>
          <a:srcRect/>
          <a:stretch>
            <a:fillRect/>
          </a:stretch>
        </p:blipFill>
        <p:spPr bwMode="auto">
          <a:xfrm>
            <a:off x="3000373" y="5235920"/>
            <a:ext cx="935579" cy="914315"/>
          </a:xfrm>
          <a:prstGeom prst="rect">
            <a:avLst/>
          </a:prstGeom>
          <a:noFill/>
        </p:spPr>
      </p:pic>
      <p:sp>
        <p:nvSpPr>
          <p:cNvPr id="9" name="Title 8"/>
          <p:cNvSpPr>
            <a:spLocks noGrp="1"/>
          </p:cNvSpPr>
          <p:nvPr>
            <p:ph type="title"/>
          </p:nvPr>
        </p:nvSpPr>
        <p:spPr/>
        <p:txBody>
          <a:bodyPr/>
          <a:lstStyle/>
          <a:p>
            <a:r>
              <a:rPr lang="en-US"/>
              <a:t>HOPE &amp; Zell Miller Scholarships</a:t>
            </a:r>
            <a:endParaRPr lang="en-US" dirty="0"/>
          </a:p>
        </p:txBody>
      </p:sp>
      <p:sp>
        <p:nvSpPr>
          <p:cNvPr id="11268" name="Rectangle 3"/>
          <p:cNvSpPr>
            <a:spLocks noGrp="1" noChangeArrowheads="1"/>
          </p:cNvSpPr>
          <p:nvPr>
            <p:ph idx="1"/>
          </p:nvPr>
        </p:nvSpPr>
        <p:spPr/>
        <p:txBody>
          <a:bodyPr/>
          <a:lstStyle/>
          <a:p>
            <a:r>
              <a:rPr lang="en-US" dirty="0"/>
              <a:t>Students lose eligibility due to one of the following:</a:t>
            </a:r>
          </a:p>
          <a:p>
            <a:pPr lvl="1"/>
            <a:r>
              <a:rPr lang="en-US" dirty="0"/>
              <a:t>GPA requirement not met (3.0 for HOPE; 3.3 for Zell Miller)</a:t>
            </a:r>
          </a:p>
          <a:p>
            <a:pPr lvl="1"/>
            <a:r>
              <a:rPr lang="en-US" dirty="0"/>
              <a:t>Reaching maximum attempted hours</a:t>
            </a:r>
          </a:p>
          <a:p>
            <a:pPr lvl="2"/>
            <a:r>
              <a:rPr lang="en-US" dirty="0"/>
              <a:t>127 semester</a:t>
            </a:r>
          </a:p>
          <a:p>
            <a:pPr lvl="2"/>
            <a:r>
              <a:rPr lang="en-US" dirty="0"/>
              <a:t>190 quarter</a:t>
            </a:r>
          </a:p>
          <a:p>
            <a:pPr lvl="1"/>
            <a:r>
              <a:rPr lang="en-US" dirty="0"/>
              <a:t>Failing to use funds within ten years of high school graduation or equivalent</a:t>
            </a:r>
          </a:p>
          <a:p>
            <a:pPr lvl="2"/>
            <a:r>
              <a:rPr lang="en-US" dirty="0"/>
              <a:t>Exception for active duty military service in United States Armed Forces</a:t>
            </a:r>
          </a:p>
          <a:p>
            <a:pPr lvl="1"/>
            <a:r>
              <a:rPr lang="en-US" dirty="0"/>
              <a:t>Received bachelor’s or first professional degree</a:t>
            </a:r>
          </a:p>
          <a:p>
            <a:endParaRPr lang="en-US" dirty="0"/>
          </a:p>
        </p:txBody>
      </p:sp>
      <p:sp>
        <p:nvSpPr>
          <p:cNvPr id="11266" name="Slide Number Placeholder 3"/>
          <p:cNvSpPr>
            <a:spLocks noGrp="1"/>
          </p:cNvSpPr>
          <p:nvPr>
            <p:ph type="sldNum" sz="quarter" idx="12"/>
          </p:nvPr>
        </p:nvSpPr>
        <p:spPr/>
        <p:txBody>
          <a:bodyPr/>
          <a:lstStyle/>
          <a:p>
            <a:fld id="{E88377CD-A2DF-46C5-AB8B-D0ED2A9E53D3}" type="slidenum">
              <a:rPr lang="en-US" smtClean="0"/>
              <a:pPr/>
              <a:t>19</a:t>
            </a:fld>
            <a:endParaRPr lang="en-US" dirty="0"/>
          </a:p>
        </p:txBody>
      </p:sp>
      <p:pic>
        <p:nvPicPr>
          <p:cNvPr id="55302" name="Picture 6" descr="I:\Hope PowerPoint\NO diploma.jpg"/>
          <p:cNvPicPr>
            <a:picLocks noChangeAspect="1" noChangeArrowheads="1"/>
          </p:cNvPicPr>
          <p:nvPr/>
        </p:nvPicPr>
        <p:blipFill>
          <a:blip r:embed="rId5" cstate="print"/>
          <a:srcRect/>
          <a:stretch>
            <a:fillRect/>
          </a:stretch>
        </p:blipFill>
        <p:spPr bwMode="auto">
          <a:xfrm>
            <a:off x="7096309" y="5264603"/>
            <a:ext cx="894864" cy="891409"/>
          </a:xfrm>
          <a:prstGeom prst="rect">
            <a:avLst/>
          </a:prstGeom>
          <a:noFill/>
        </p:spPr>
      </p:pic>
      <p:pic>
        <p:nvPicPr>
          <p:cNvPr id="10" name="Picture 4">
            <a:extLst>
              <a:ext uri="{FF2B5EF4-FFF2-40B4-BE49-F238E27FC236}">
                <a16:creationId xmlns:a16="http://schemas.microsoft.com/office/drawing/2014/main" id="{DC60C114-5414-4F1E-A6B0-B8B922E6A0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99332" y="5187197"/>
            <a:ext cx="907683" cy="914198"/>
          </a:xfrm>
          <a:prstGeom prst="rect">
            <a:avLst/>
          </a:prstGeom>
          <a:noFill/>
        </p:spPr>
      </p:pic>
    </p:spTree>
    <p:extLst>
      <p:ext uri="{BB962C8B-B14F-4D97-AF65-F5344CB8AC3E}">
        <p14:creationId xmlns:p14="http://schemas.microsoft.com/office/powerpoint/2010/main" val="17852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661D-8255-1E21-4783-9505C4EB6EDE}"/>
              </a:ext>
            </a:extLst>
          </p:cNvPr>
          <p:cNvSpPr txBox="1">
            <a:spLocks noGrp="1"/>
          </p:cNvSpPr>
          <p:nvPr>
            <p:ph type="title"/>
          </p:nvPr>
        </p:nvSpPr>
        <p:spPr/>
        <p:txBody>
          <a:bodyPr>
            <a:normAutofit fontScale="90000"/>
          </a:bodyPr>
          <a:lstStyle/>
          <a:p>
            <a:pPr lvl="0"/>
            <a:r>
              <a:rPr lang="en-US" sz="2400"/>
              <a:t>Graduates of an Ineligible High School or Unaccredited Home Study Program or Earned a High School Equivalency diploma (HSE)</a:t>
            </a:r>
          </a:p>
        </p:txBody>
      </p:sp>
      <p:sp>
        <p:nvSpPr>
          <p:cNvPr id="3" name="Content Placeholder 2">
            <a:extLst>
              <a:ext uri="{FF2B5EF4-FFF2-40B4-BE49-F238E27FC236}">
                <a16:creationId xmlns:a16="http://schemas.microsoft.com/office/drawing/2014/main" id="{DE9F7862-90AC-247C-5931-5CBE961035C4}"/>
              </a:ext>
            </a:extLst>
          </p:cNvPr>
          <p:cNvSpPr txBox="1">
            <a:spLocks noGrp="1"/>
          </p:cNvSpPr>
          <p:nvPr>
            <p:ph idx="1"/>
          </p:nvPr>
        </p:nvSpPr>
        <p:spPr/>
        <p:txBody>
          <a:bodyPr/>
          <a:lstStyle/>
          <a:p>
            <a:pPr marL="0" indent="0">
              <a:buNone/>
            </a:pPr>
            <a:endParaRPr lang="en-US"/>
          </a:p>
          <a:p>
            <a:pPr marL="0" indent="0">
              <a:buNone/>
            </a:pPr>
            <a:endParaRPr lang="en-US"/>
          </a:p>
          <a:p>
            <a:pPr marL="0" indent="0">
              <a:buNone/>
            </a:pPr>
            <a:r>
              <a:rPr lang="en-US"/>
              <a:t>HOPE Scholarship Academic Eligibility Requirements as an entering freshman at an eligible college or university in Georgia (after high school graduation or home study completion) or earned an HSE diploma from a TCSG institution.</a:t>
            </a:r>
          </a:p>
          <a:p>
            <a:pPr marL="0" indent="0">
              <a:buNone/>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HOPE Grant</a:t>
            </a:r>
          </a:p>
        </p:txBody>
      </p:sp>
      <p:sp>
        <p:nvSpPr>
          <p:cNvPr id="11268" name="Rectangle 3"/>
          <p:cNvSpPr>
            <a:spLocks noGrp="1" noChangeArrowheads="1"/>
          </p:cNvSpPr>
          <p:nvPr>
            <p:ph idx="1"/>
          </p:nvPr>
        </p:nvSpPr>
        <p:spPr>
          <a:xfrm>
            <a:off x="470274" y="1601211"/>
            <a:ext cx="8611517" cy="5256789"/>
          </a:xfrm>
        </p:spPr>
        <p:txBody>
          <a:bodyPr>
            <a:normAutofit/>
          </a:bodyPr>
          <a:lstStyle/>
          <a:p>
            <a:pPr marL="0" indent="0">
              <a:buNone/>
            </a:pPr>
            <a:r>
              <a:rPr lang="en-US" dirty="0"/>
              <a:t>Eligibility Requirements:</a:t>
            </a:r>
          </a:p>
          <a:p>
            <a:pPr lvl="1"/>
            <a:endParaRPr lang="en-US" dirty="0"/>
          </a:p>
          <a:p>
            <a:pPr lvl="1"/>
            <a:r>
              <a:rPr lang="en-US" dirty="0"/>
              <a:t>Enrolled in certificate or diploma program</a:t>
            </a:r>
          </a:p>
          <a:p>
            <a:pPr lvl="1"/>
            <a:r>
              <a:rPr lang="en-US" dirty="0"/>
              <a:t>High school diploma/GED not required</a:t>
            </a:r>
          </a:p>
          <a:p>
            <a:pPr lvl="1"/>
            <a:r>
              <a:rPr lang="en-US" dirty="0"/>
              <a:t>High school GPA and/or test scores not considered</a:t>
            </a:r>
          </a:p>
          <a:p>
            <a:pPr marL="914400" lvl="2" indent="0">
              <a:buNone/>
            </a:pPr>
            <a:endParaRPr lang="en-US" dirty="0"/>
          </a:p>
          <a:p>
            <a:endParaRPr lang="en-US" dirty="0"/>
          </a:p>
        </p:txBody>
      </p:sp>
      <p:sp>
        <p:nvSpPr>
          <p:cNvPr id="11266" name="Slide Number Placeholder 3"/>
          <p:cNvSpPr>
            <a:spLocks noGrp="1"/>
          </p:cNvSpPr>
          <p:nvPr>
            <p:ph type="sldNum" sz="quarter" idx="12"/>
          </p:nvPr>
        </p:nvSpPr>
        <p:spPr/>
        <p:txBody>
          <a:bodyPr/>
          <a:lstStyle/>
          <a:p>
            <a:fld id="{E88377CD-A2DF-46C5-AB8B-D0ED2A9E53D3}" type="slidenum">
              <a:rPr lang="en-US" smtClean="0"/>
              <a:pPr/>
              <a:t>20</a:t>
            </a:fld>
            <a:endParaRPr lang="en-US" dirty="0"/>
          </a:p>
        </p:txBody>
      </p:sp>
      <p:pic>
        <p:nvPicPr>
          <p:cNvPr id="5" name="Picture 2">
            <a:extLst>
              <a:ext uri="{FF2B5EF4-FFF2-40B4-BE49-F238E27FC236}">
                <a16:creationId xmlns:a16="http://schemas.microsoft.com/office/drawing/2014/main" id="{DDB798FF-35D1-45DF-A352-CE587AC284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9328" y="3693311"/>
            <a:ext cx="8805344" cy="2577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E642-E6A7-4525-977E-A2C3F924FB59}"/>
              </a:ext>
            </a:extLst>
          </p:cNvPr>
          <p:cNvSpPr>
            <a:spLocks noGrp="1"/>
          </p:cNvSpPr>
          <p:nvPr>
            <p:ph type="title"/>
          </p:nvPr>
        </p:nvSpPr>
        <p:spPr/>
        <p:txBody>
          <a:bodyPr>
            <a:normAutofit/>
          </a:bodyPr>
          <a:lstStyle/>
          <a:p>
            <a:r>
              <a:rPr lang="en-US" dirty="0"/>
              <a:t>Maintaining the HOPE Grant</a:t>
            </a:r>
          </a:p>
        </p:txBody>
      </p:sp>
      <p:sp>
        <p:nvSpPr>
          <p:cNvPr id="3" name="Content Placeholder 2">
            <a:extLst>
              <a:ext uri="{FF2B5EF4-FFF2-40B4-BE49-F238E27FC236}">
                <a16:creationId xmlns:a16="http://schemas.microsoft.com/office/drawing/2014/main" id="{524971DD-F981-41BF-B6E5-359970175682}"/>
              </a:ext>
            </a:extLst>
          </p:cNvPr>
          <p:cNvSpPr>
            <a:spLocks noGrp="1"/>
          </p:cNvSpPr>
          <p:nvPr>
            <p:ph idx="1"/>
          </p:nvPr>
        </p:nvSpPr>
        <p:spPr/>
        <p:txBody>
          <a:bodyPr/>
          <a:lstStyle/>
          <a:p>
            <a:r>
              <a:rPr lang="en-US" dirty="0"/>
              <a:t>Students must maintain a 2.0 college cumulative GPA at the following checkpoints:</a:t>
            </a:r>
          </a:p>
          <a:p>
            <a:pPr lvl="1"/>
            <a:r>
              <a:rPr lang="en-US" dirty="0"/>
              <a:t>30 HOPE Grant paid semester hours</a:t>
            </a:r>
          </a:p>
          <a:p>
            <a:pPr lvl="1"/>
            <a:r>
              <a:rPr lang="en-US" dirty="0"/>
              <a:t>60 HOPE Grant paid semester credit hours</a:t>
            </a:r>
          </a:p>
          <a:p>
            <a:pPr lvl="1"/>
            <a:endParaRPr lang="en-US" dirty="0"/>
          </a:p>
          <a:p>
            <a:r>
              <a:rPr lang="en-US" dirty="0"/>
              <a:t>Maximum 63 paid semester hours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04" t="1" r="967" b="20567"/>
          <a:stretch/>
        </p:blipFill>
        <p:spPr>
          <a:xfrm>
            <a:off x="1508760" y="4373715"/>
            <a:ext cx="6126480" cy="1554480"/>
          </a:xfrm>
          <a:prstGeom prst="rect">
            <a:avLst/>
          </a:prstGeom>
        </p:spPr>
      </p:pic>
      <p:sp>
        <p:nvSpPr>
          <p:cNvPr id="4" name="Slide Number Placeholder 3">
            <a:extLst>
              <a:ext uri="{FF2B5EF4-FFF2-40B4-BE49-F238E27FC236}">
                <a16:creationId xmlns:a16="http://schemas.microsoft.com/office/drawing/2014/main" id="{D79B3B4A-0749-4E8A-AE2B-8FE597B480FC}"/>
              </a:ext>
            </a:extLst>
          </p:cNvPr>
          <p:cNvSpPr>
            <a:spLocks noGrp="1"/>
          </p:cNvSpPr>
          <p:nvPr>
            <p:ph type="sldNum" sz="quarter" idx="12"/>
          </p:nvPr>
        </p:nvSpPr>
        <p:spPr/>
        <p:txBody>
          <a:bodyPr/>
          <a:lstStyle/>
          <a:p>
            <a:pPr>
              <a:defRPr/>
            </a:pPr>
            <a:fld id="{0CBD98A8-9AD1-45DC-91BD-A129B3518539}" type="slidenum">
              <a:rPr lang="en-US" smtClean="0"/>
              <a:pPr>
                <a:defRPr/>
              </a:pPr>
              <a:t>21</a:t>
            </a:fld>
            <a:endParaRPr lang="en-US" dirty="0"/>
          </a:p>
        </p:txBody>
      </p:sp>
    </p:spTree>
    <p:extLst>
      <p:ext uri="{BB962C8B-B14F-4D97-AF65-F5344CB8AC3E}">
        <p14:creationId xmlns:p14="http://schemas.microsoft.com/office/powerpoint/2010/main" val="2799542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Zell Miller Grant</a:t>
            </a:r>
          </a:p>
        </p:txBody>
      </p:sp>
      <p:sp>
        <p:nvSpPr>
          <p:cNvPr id="11268" name="Rectangle 3"/>
          <p:cNvSpPr>
            <a:spLocks noGrp="1" noChangeArrowheads="1"/>
          </p:cNvSpPr>
          <p:nvPr>
            <p:ph idx="1"/>
          </p:nvPr>
        </p:nvSpPr>
        <p:spPr>
          <a:xfrm>
            <a:off x="145774" y="1224643"/>
            <a:ext cx="8852452" cy="5576713"/>
          </a:xfrm>
        </p:spPr>
        <p:txBody>
          <a:bodyPr>
            <a:normAutofit/>
          </a:bodyPr>
          <a:lstStyle/>
          <a:p>
            <a:pPr marL="0" indent="0">
              <a:buNone/>
            </a:pPr>
            <a:r>
              <a:rPr lang="en-US" dirty="0"/>
              <a:t>Eligibility Requirements:</a:t>
            </a:r>
          </a:p>
          <a:p>
            <a:pPr marL="0" indent="0">
              <a:buNone/>
            </a:pPr>
            <a:endParaRPr lang="en-US" dirty="0"/>
          </a:p>
          <a:p>
            <a:pPr lvl="1"/>
            <a:r>
              <a:rPr lang="en-US" dirty="0"/>
              <a:t>Minimum 3.5 college cumulative GPA</a:t>
            </a:r>
          </a:p>
          <a:p>
            <a:pPr lvl="1"/>
            <a:r>
              <a:rPr lang="en-US" dirty="0"/>
              <a:t>Checkpoints occur at the end of every term of enrollment</a:t>
            </a:r>
          </a:p>
          <a:p>
            <a:pPr lvl="1"/>
            <a:r>
              <a:rPr lang="en-US" dirty="0"/>
              <a:t>Must be a HOPE Grant recipient initially </a:t>
            </a:r>
          </a:p>
          <a:p>
            <a:pPr lvl="1"/>
            <a:r>
              <a:rPr lang="en-US" dirty="0"/>
              <a:t>May be paid retroactively for first term</a:t>
            </a:r>
          </a:p>
          <a:p>
            <a:pPr lvl="1"/>
            <a:r>
              <a:rPr lang="en-US" dirty="0"/>
              <a:t>Maximum 63 combined paid hours Zell Miller and HOPE Grants</a:t>
            </a:r>
          </a:p>
          <a:p>
            <a:pPr marL="0" indent="0">
              <a:buNone/>
            </a:pPr>
            <a:endParaRPr lang="en-US" dirty="0"/>
          </a:p>
          <a:p>
            <a:endParaRPr lang="en-US" dirty="0"/>
          </a:p>
        </p:txBody>
      </p:sp>
      <p:sp>
        <p:nvSpPr>
          <p:cNvPr id="11266" name="Slide Number Placeholder 3"/>
          <p:cNvSpPr>
            <a:spLocks noGrp="1"/>
          </p:cNvSpPr>
          <p:nvPr>
            <p:ph type="sldNum" sz="quarter" idx="12"/>
          </p:nvPr>
        </p:nvSpPr>
        <p:spPr/>
        <p:txBody>
          <a:bodyPr/>
          <a:lstStyle/>
          <a:p>
            <a:fld id="{E88377CD-A2DF-46C5-AB8B-D0ED2A9E53D3}" type="slidenum">
              <a:rPr lang="en-US" smtClean="0"/>
              <a:pPr/>
              <a:t>22</a:t>
            </a:fld>
            <a:endParaRPr lang="en-US" dirty="0"/>
          </a:p>
        </p:txBody>
      </p:sp>
      <p:pic>
        <p:nvPicPr>
          <p:cNvPr id="9218" name="Picture 2">
            <a:extLst>
              <a:ext uri="{FF2B5EF4-FFF2-40B4-BE49-F238E27FC236}">
                <a16:creationId xmlns:a16="http://schemas.microsoft.com/office/drawing/2014/main" id="{E480CBF2-F4F2-47F4-8116-2459EB080F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860966">
            <a:off x="6336284" y="4496582"/>
            <a:ext cx="2291168" cy="1528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2DC6-7511-412B-ABE0-6E2EFD2985A4}"/>
              </a:ext>
            </a:extLst>
          </p:cNvPr>
          <p:cNvSpPr>
            <a:spLocks noGrp="1"/>
          </p:cNvSpPr>
          <p:nvPr>
            <p:ph type="title"/>
          </p:nvPr>
        </p:nvSpPr>
        <p:spPr/>
        <p:txBody>
          <a:bodyPr/>
          <a:lstStyle/>
          <a:p>
            <a:r>
              <a:rPr lang="en-US" dirty="0"/>
              <a:t>Award Amounts</a:t>
            </a:r>
          </a:p>
        </p:txBody>
      </p:sp>
      <p:sp>
        <p:nvSpPr>
          <p:cNvPr id="3" name="Slide Number Placeholder 2">
            <a:extLst>
              <a:ext uri="{FF2B5EF4-FFF2-40B4-BE49-F238E27FC236}">
                <a16:creationId xmlns:a16="http://schemas.microsoft.com/office/drawing/2014/main" id="{0DF85DDC-13C9-4646-8C08-9315526CAD71}"/>
              </a:ext>
            </a:extLst>
          </p:cNvPr>
          <p:cNvSpPr>
            <a:spLocks noGrp="1"/>
          </p:cNvSpPr>
          <p:nvPr>
            <p:ph type="sldNum" sz="quarter" idx="10"/>
          </p:nvPr>
        </p:nvSpPr>
        <p:spPr/>
        <p:txBody>
          <a:bodyPr/>
          <a:lstStyle/>
          <a:p>
            <a:pPr>
              <a:defRPr/>
            </a:pPr>
            <a:fld id="{69EEA558-EDDD-4E95-92F0-4454E14B9EC8}" type="slidenum">
              <a:rPr lang="en-US" smtClean="0"/>
              <a:pPr>
                <a:defRPr/>
              </a:pPr>
              <a:t>23</a:t>
            </a:fld>
            <a:endParaRPr lang="en-US" dirty="0"/>
          </a:p>
        </p:txBody>
      </p:sp>
      <p:graphicFrame>
        <p:nvGraphicFramePr>
          <p:cNvPr id="4" name="Table 3">
            <a:extLst>
              <a:ext uri="{FF2B5EF4-FFF2-40B4-BE49-F238E27FC236}">
                <a16:creationId xmlns:a16="http://schemas.microsoft.com/office/drawing/2014/main" id="{52204688-4965-4E5A-B130-CC45FC9A82D9}"/>
              </a:ext>
            </a:extLst>
          </p:cNvPr>
          <p:cNvGraphicFramePr>
            <a:graphicFrameLocks noGrp="1"/>
          </p:cNvGraphicFramePr>
          <p:nvPr>
            <p:extLst>
              <p:ext uri="{D42A27DB-BD31-4B8C-83A1-F6EECF244321}">
                <p14:modId xmlns:p14="http://schemas.microsoft.com/office/powerpoint/2010/main" val="2817415928"/>
              </p:ext>
            </p:extLst>
          </p:nvPr>
        </p:nvGraphicFramePr>
        <p:xfrm>
          <a:off x="401637" y="1690882"/>
          <a:ext cx="8340726" cy="274828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57526">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HOPE Scholarship</a:t>
                      </a:r>
                    </a:p>
                  </a:txBody>
                  <a:tcPr/>
                </a:tc>
                <a:tc>
                  <a:txBody>
                    <a:bodyPr/>
                    <a:lstStyle/>
                    <a:p>
                      <a:pPr algn="ctr"/>
                      <a:r>
                        <a:rPr lang="en-US" dirty="0"/>
                        <a:t>Zell</a:t>
                      </a:r>
                      <a:r>
                        <a:rPr lang="en-US" baseline="0" dirty="0"/>
                        <a:t> Miller</a:t>
                      </a:r>
                      <a:r>
                        <a:rPr lang="en-US" dirty="0"/>
                        <a:t> Scholarship</a:t>
                      </a:r>
                    </a:p>
                  </a:txBody>
                  <a:tcPr/>
                </a:tc>
                <a:extLst>
                  <a:ext uri="{0D108BD9-81ED-4DB2-BD59-A6C34878D82A}">
                    <a16:rowId xmlns:a16="http://schemas.microsoft.com/office/drawing/2014/main" val="10000"/>
                  </a:ext>
                </a:extLst>
              </a:tr>
              <a:tr h="370840">
                <a:tc>
                  <a:txBody>
                    <a:bodyPr/>
                    <a:lstStyle/>
                    <a:p>
                      <a:pPr algn="ctr"/>
                      <a:r>
                        <a:rPr lang="en-US" b="1" dirty="0"/>
                        <a:t>Public Institutions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portion of tuition</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full standard tuition</a:t>
                      </a:r>
                    </a:p>
                    <a:p>
                      <a:pPr algn="ctr"/>
                      <a:endParaRPr lang="en-US" dirty="0"/>
                    </a:p>
                  </a:txBody>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Private Institutions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Full-time</a:t>
                      </a:r>
                    </a:p>
                    <a:p>
                      <a:pPr algn="ctr"/>
                      <a:endParaRPr lang="en-US" dirty="0"/>
                    </a:p>
                  </a:txBody>
                  <a:tcPr/>
                </a:tc>
                <a:tc>
                  <a:txBody>
                    <a:bodyPr/>
                    <a:lstStyle/>
                    <a:p>
                      <a:pPr algn="ctr"/>
                      <a:r>
                        <a:rPr lang="en-US" dirty="0"/>
                        <a:t>$2,496 per semester (fall, spring, summer)</a:t>
                      </a:r>
                    </a:p>
                    <a:p>
                      <a:pPr algn="ctr"/>
                      <a:endParaRPr lang="en-US" dirty="0"/>
                    </a:p>
                    <a:p>
                      <a:pPr algn="ctr"/>
                      <a:r>
                        <a:rPr lang="en-US" dirty="0"/>
                        <a:t>$1,664 per quarter</a:t>
                      </a:r>
                    </a:p>
                    <a:p>
                      <a:pPr algn="ctr"/>
                      <a:r>
                        <a:rPr lang="en-US" dirty="0"/>
                        <a:t>(fall, winter, spring, summer)</a:t>
                      </a:r>
                    </a:p>
                  </a:txBody>
                  <a:tcPr/>
                </a:tc>
                <a:tc>
                  <a:txBody>
                    <a:bodyPr/>
                    <a:lstStyle/>
                    <a:p>
                      <a:pPr algn="ctr"/>
                      <a:r>
                        <a:rPr lang="en-US" dirty="0"/>
                        <a:t>$2,985 per semester (fall, spring, summer)</a:t>
                      </a:r>
                    </a:p>
                    <a:p>
                      <a:pPr algn="ctr"/>
                      <a:endParaRPr lang="en-US" dirty="0"/>
                    </a:p>
                    <a:p>
                      <a:pPr algn="ctr"/>
                      <a:r>
                        <a:rPr lang="en-US" dirty="0"/>
                        <a:t>$2985 per quarter</a:t>
                      </a:r>
                    </a:p>
                    <a:p>
                      <a:pPr algn="ctr"/>
                      <a:r>
                        <a:rPr lang="en-US" dirty="0"/>
                        <a:t>(fall, winter, spring, summer)</a:t>
                      </a:r>
                    </a:p>
                    <a:p>
                      <a:pPr algn="ctr"/>
                      <a:endParaRPr lang="en-US" dirty="0"/>
                    </a:p>
                  </a:txBody>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3B8FA2AE-9896-4ED0-9DE6-62F2CA1533FC}"/>
              </a:ext>
            </a:extLst>
          </p:cNvPr>
          <p:cNvGraphicFramePr>
            <a:graphicFrameLocks noGrp="1"/>
          </p:cNvGraphicFramePr>
          <p:nvPr/>
        </p:nvGraphicFramePr>
        <p:xfrm>
          <a:off x="440395" y="4661658"/>
          <a:ext cx="8340726" cy="1010920"/>
        </p:xfrm>
        <a:graphic>
          <a:graphicData uri="http://schemas.openxmlformats.org/drawingml/2006/table">
            <a:tbl>
              <a:tblPr firstRow="1" bandRow="1">
                <a:tableStyleId>{5C22544A-7EE6-4342-B048-85BDC9FD1C3A}</a:tableStyleId>
              </a:tblPr>
              <a:tblGrid>
                <a:gridCol w="2235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57526">
                  <a:extLst>
                    <a:ext uri="{9D8B030D-6E8A-4147-A177-3AD203B41FA5}">
                      <a16:colId xmlns:a16="http://schemas.microsoft.com/office/drawing/2014/main" val="20002"/>
                    </a:ext>
                  </a:extLst>
                </a:gridCol>
              </a:tblGrid>
              <a:tr h="370840">
                <a:tc>
                  <a:txBody>
                    <a:bodyPr/>
                    <a:lstStyle/>
                    <a:p>
                      <a:pPr algn="ctr"/>
                      <a:endParaRPr lang="en-US" dirty="0"/>
                    </a:p>
                  </a:txBody>
                  <a:tcPr/>
                </a:tc>
                <a:tc>
                  <a:txBody>
                    <a:bodyPr/>
                    <a:lstStyle/>
                    <a:p>
                      <a:pPr algn="ctr"/>
                      <a:r>
                        <a:rPr lang="en-US" dirty="0"/>
                        <a:t>HOPE Grant</a:t>
                      </a:r>
                    </a:p>
                  </a:txBody>
                  <a:tcPr/>
                </a:tc>
                <a:tc>
                  <a:txBody>
                    <a:bodyPr/>
                    <a:lstStyle/>
                    <a:p>
                      <a:pPr algn="ctr"/>
                      <a:r>
                        <a:rPr lang="en-US" dirty="0"/>
                        <a:t>Zell</a:t>
                      </a:r>
                      <a:r>
                        <a:rPr lang="en-US" baseline="0" dirty="0"/>
                        <a:t> Miller</a:t>
                      </a:r>
                      <a:r>
                        <a:rPr lang="en-US" dirty="0"/>
                        <a:t> Grant</a:t>
                      </a:r>
                    </a:p>
                  </a:txBody>
                  <a:tcPr/>
                </a:tc>
                <a:extLst>
                  <a:ext uri="{0D108BD9-81ED-4DB2-BD59-A6C34878D82A}">
                    <a16:rowId xmlns:a16="http://schemas.microsoft.com/office/drawing/2014/main" val="10000"/>
                  </a:ext>
                </a:extLst>
              </a:tr>
              <a:tr h="370840">
                <a:tc>
                  <a:txBody>
                    <a:bodyPr/>
                    <a:lstStyle/>
                    <a:p>
                      <a:pPr algn="ctr"/>
                      <a:r>
                        <a:rPr lang="en-US" b="1" dirty="0"/>
                        <a:t>Public Institutions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portion of tuition</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full standard tuition</a:t>
                      </a:r>
                    </a:p>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48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B1EABFF5-494A-9683-0906-CC4579BE7CE0}"/>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r>
              <a:rPr lang="en-US" sz="3100" kern="1200">
                <a:solidFill>
                  <a:srgbClr val="FFFFFF"/>
                </a:solidFill>
                <a:latin typeface="+mj-lt"/>
                <a:ea typeface="+mj-ea"/>
                <a:cs typeface="+mj-cs"/>
              </a:rPr>
              <a:t>HOPE Scholarship Change</a:t>
            </a:r>
          </a:p>
        </p:txBody>
      </p:sp>
      <p:pic>
        <p:nvPicPr>
          <p:cNvPr id="12" name="Graphic 6">
            <a:extLst>
              <a:ext uri="{FF2B5EF4-FFF2-40B4-BE49-F238E27FC236}">
                <a16:creationId xmlns:a16="http://schemas.microsoft.com/office/drawing/2014/main" id="{81351DB1-8860-9FF4-8158-5ED199DE61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86950" y="504967"/>
            <a:ext cx="5761516" cy="61210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177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9D2E-CBE5-4F9D-B27B-4104BE6FBAD1}"/>
              </a:ext>
            </a:extLst>
          </p:cNvPr>
          <p:cNvSpPr>
            <a:spLocks noGrp="1"/>
          </p:cNvSpPr>
          <p:nvPr>
            <p:ph type="title"/>
          </p:nvPr>
        </p:nvSpPr>
        <p:spPr/>
        <p:txBody>
          <a:bodyPr/>
          <a:lstStyle/>
          <a:p>
            <a:r>
              <a:rPr lang="en-US" dirty="0"/>
              <a:t>HOPE/Zell Miller Scholarship Updates</a:t>
            </a:r>
          </a:p>
        </p:txBody>
      </p:sp>
      <p:sp>
        <p:nvSpPr>
          <p:cNvPr id="3" name="Content Placeholder 2">
            <a:extLst>
              <a:ext uri="{FF2B5EF4-FFF2-40B4-BE49-F238E27FC236}">
                <a16:creationId xmlns:a16="http://schemas.microsoft.com/office/drawing/2014/main" id="{7F7C96F9-635F-4C51-883C-362AA0DFA8E3}"/>
              </a:ext>
            </a:extLst>
          </p:cNvPr>
          <p:cNvSpPr>
            <a:spLocks noGrp="1"/>
          </p:cNvSpPr>
          <p:nvPr>
            <p:ph idx="1"/>
          </p:nvPr>
        </p:nvSpPr>
        <p:spPr>
          <a:xfrm>
            <a:off x="521495" y="1398876"/>
            <a:ext cx="8101011" cy="4548856"/>
          </a:xfrm>
        </p:spPr>
        <p:txBody>
          <a:bodyPr>
            <a:normAutofit fontScale="77500" lnSpcReduction="20000"/>
          </a:bodyPr>
          <a:lstStyle/>
          <a:p>
            <a:pPr>
              <a:lnSpc>
                <a:spcPct val="100000"/>
              </a:lnSpc>
              <a:spcBef>
                <a:spcPts val="0"/>
              </a:spcBef>
            </a:pPr>
            <a:r>
              <a:rPr lang="en-US" dirty="0"/>
              <a:t>HOPE Scholarship and Grant at TCSG and USG Institutions</a:t>
            </a:r>
          </a:p>
          <a:p>
            <a:pPr lvl="1">
              <a:spcBef>
                <a:spcPts val="0"/>
              </a:spcBef>
            </a:pPr>
            <a:r>
              <a:rPr lang="en-US" dirty="0"/>
              <a:t>New – HOPE Award Rate set the award amount for all eligible public institutions to 100% of the prior year (FY 2023) standard undergraduate tuition rate</a:t>
            </a:r>
          </a:p>
          <a:p>
            <a:pPr marL="457200" lvl="1" indent="0">
              <a:spcBef>
                <a:spcPts val="0"/>
              </a:spcBef>
              <a:buNone/>
            </a:pPr>
            <a:endParaRPr lang="en-US" dirty="0"/>
          </a:p>
          <a:p>
            <a:pPr lvl="1">
              <a:spcBef>
                <a:spcPts val="0"/>
              </a:spcBef>
            </a:pPr>
            <a:r>
              <a:rPr lang="en-US" dirty="0"/>
              <a:t>TCSG’s standard tuition rate remains at $100 per credit hour</a:t>
            </a:r>
          </a:p>
          <a:p>
            <a:pPr lvl="2">
              <a:spcBef>
                <a:spcPts val="0"/>
              </a:spcBef>
            </a:pPr>
            <a:r>
              <a:rPr lang="en-US" dirty="0"/>
              <a:t>HOPE Scholarship and Grant will pay $100 per hour</a:t>
            </a:r>
          </a:p>
          <a:p>
            <a:pPr lvl="2">
              <a:spcBef>
                <a:spcPts val="0"/>
              </a:spcBef>
            </a:pPr>
            <a:r>
              <a:rPr lang="en-US" dirty="0"/>
              <a:t>Zell Miller Scholarship &amp; Grant will pay $100 per hour</a:t>
            </a:r>
          </a:p>
          <a:p>
            <a:pPr marL="914400" lvl="2" indent="0">
              <a:spcBef>
                <a:spcPts val="0"/>
              </a:spcBef>
              <a:buNone/>
            </a:pPr>
            <a:endParaRPr lang="en-US" dirty="0"/>
          </a:p>
          <a:p>
            <a:pPr lvl="1">
              <a:spcBef>
                <a:spcPts val="0"/>
              </a:spcBef>
            </a:pPr>
            <a:r>
              <a:rPr lang="en-US" dirty="0"/>
              <a:t>USG’s Board of Regents has not set the standard undergraduate rates for their institutions yet</a:t>
            </a:r>
          </a:p>
          <a:p>
            <a:pPr marL="457200" lvl="1" indent="0">
              <a:spcBef>
                <a:spcPts val="0"/>
              </a:spcBef>
              <a:buNone/>
            </a:pPr>
            <a:endParaRPr lang="en-US" dirty="0"/>
          </a:p>
          <a:p>
            <a:pPr lvl="1">
              <a:spcBef>
                <a:spcPts val="0"/>
              </a:spcBef>
            </a:pPr>
            <a:r>
              <a:rPr lang="en-US" dirty="0"/>
              <a:t>Award Charts will be made available once all info is available</a:t>
            </a:r>
          </a:p>
          <a:p>
            <a:pPr marL="0" indent="0">
              <a:buNone/>
            </a:pPr>
            <a:endParaRPr lang="en-US" sz="2400" dirty="0"/>
          </a:p>
          <a:p>
            <a:pPr marL="0" indent="0">
              <a:buNone/>
            </a:pPr>
            <a:r>
              <a:rPr lang="en-US" sz="2400" dirty="0"/>
              <a:t>The scholarships award amounts have increased for private institutions in Georgia (2023-2024 Award Year):  </a:t>
            </a:r>
          </a:p>
          <a:p>
            <a:r>
              <a:rPr lang="en-US" sz="2400" dirty="0"/>
              <a:t>HOPE Scholarship award amount is 2,496 per semester (12-15 semester hours)</a:t>
            </a:r>
          </a:p>
          <a:p>
            <a:r>
              <a:rPr lang="en-US" sz="2400" dirty="0"/>
              <a:t>Zell Miller award amount is 2,985 per semester (12-15 semester hours)</a:t>
            </a:r>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0398B8C1-198D-4E1C-9963-505F96829722}"/>
              </a:ext>
            </a:extLst>
          </p:cNvPr>
          <p:cNvSpPr>
            <a:spLocks noGrp="1"/>
          </p:cNvSpPr>
          <p:nvPr>
            <p:ph type="sldNum" sz="quarter" idx="12"/>
          </p:nvPr>
        </p:nvSpPr>
        <p:spPr/>
        <p:txBody>
          <a:bodyPr/>
          <a:lstStyle/>
          <a:p>
            <a:fld id="{B7E8C47A-6F4F-4ACC-A320-EBAABBC2BD65}" type="slidenum">
              <a:rPr lang="en-US" smtClean="0"/>
              <a:t>25</a:t>
            </a:fld>
            <a:endParaRPr lang="en-US" dirty="0"/>
          </a:p>
        </p:txBody>
      </p:sp>
    </p:spTree>
    <p:extLst>
      <p:ext uri="{BB962C8B-B14F-4D97-AF65-F5344CB8AC3E}">
        <p14:creationId xmlns:p14="http://schemas.microsoft.com/office/powerpoint/2010/main" val="3645957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1802-E263-E668-8DE2-6426B413C4FE}"/>
              </a:ext>
            </a:extLst>
          </p:cNvPr>
          <p:cNvSpPr>
            <a:spLocks noGrp="1"/>
          </p:cNvSpPr>
          <p:nvPr>
            <p:ph type="title"/>
          </p:nvPr>
        </p:nvSpPr>
        <p:spPr/>
        <p:txBody>
          <a:bodyPr/>
          <a:lstStyle/>
          <a:p>
            <a:r>
              <a:rPr lang="en-US" dirty="0"/>
              <a:t>Tuition Equalization Grant </a:t>
            </a:r>
          </a:p>
        </p:txBody>
      </p:sp>
      <p:sp>
        <p:nvSpPr>
          <p:cNvPr id="4" name="TextBox 3">
            <a:extLst>
              <a:ext uri="{FF2B5EF4-FFF2-40B4-BE49-F238E27FC236}">
                <a16:creationId xmlns:a16="http://schemas.microsoft.com/office/drawing/2014/main" id="{61452D60-2A1A-B535-60F3-969FA97E06A7}"/>
              </a:ext>
            </a:extLst>
          </p:cNvPr>
          <p:cNvSpPr txBox="1"/>
          <p:nvPr/>
        </p:nvSpPr>
        <p:spPr>
          <a:xfrm>
            <a:off x="768591" y="1674955"/>
            <a:ext cx="7942997" cy="3970318"/>
          </a:xfrm>
          <a:prstGeom prst="rect">
            <a:avLst/>
          </a:prstGeom>
          <a:noFill/>
        </p:spPr>
        <p:txBody>
          <a:bodyPr wrap="square">
            <a:spAutoFit/>
          </a:bodyPr>
          <a:lstStyle/>
          <a:p>
            <a:pPr>
              <a:lnSpc>
                <a:spcPct val="100000"/>
              </a:lnSpc>
              <a:spcBef>
                <a:spcPts val="0"/>
              </a:spcBef>
            </a:pPr>
            <a:r>
              <a:rPr lang="en-US" dirty="0"/>
              <a:t>Tuition Equalization Grant Regulations</a:t>
            </a:r>
          </a:p>
          <a:p>
            <a:pPr lvl="1"/>
            <a:r>
              <a:rPr lang="en-US" dirty="0"/>
              <a:t>New – Award amounts</a:t>
            </a:r>
          </a:p>
          <a:p>
            <a:pPr lvl="2"/>
            <a:r>
              <a:rPr lang="en-US" sz="2400" dirty="0"/>
              <a:t>Award rate increases</a:t>
            </a:r>
          </a:p>
          <a:p>
            <a:pPr lvl="3"/>
            <a:r>
              <a:rPr lang="en-US" sz="2400" dirty="0"/>
              <a:t>Per semester increase from $500 to $550 </a:t>
            </a:r>
          </a:p>
          <a:p>
            <a:pPr lvl="3"/>
            <a:r>
              <a:rPr lang="en-US" sz="2400" dirty="0"/>
              <a:t>Per quarter increase from $333 to $366/$366/$367</a:t>
            </a:r>
            <a:br>
              <a:rPr lang="en-US" sz="2400" dirty="0"/>
            </a:br>
            <a:r>
              <a:rPr lang="en-US" sz="2400" dirty="0"/>
              <a:t>(per term)</a:t>
            </a:r>
          </a:p>
          <a:p>
            <a:pPr algn="l"/>
            <a:endParaRPr lang="en-US" sz="2400" b="0" i="0" dirty="0">
              <a:solidFill>
                <a:srgbClr val="015710"/>
              </a:solidFill>
              <a:effectLst/>
              <a:highlight>
                <a:srgbClr val="FFFFFF"/>
              </a:highlight>
              <a:latin typeface="Roboto" panose="02000000000000000000" pitchFamily="2" charset="0"/>
            </a:endParaRPr>
          </a:p>
          <a:p>
            <a:pPr algn="l"/>
            <a:endParaRPr lang="en-US" sz="2400" b="0" i="0" dirty="0">
              <a:solidFill>
                <a:srgbClr val="000000"/>
              </a:solidFill>
              <a:effectLst/>
              <a:highlight>
                <a:srgbClr val="FFFFFF"/>
              </a:highlight>
              <a:latin typeface="Roboto" panose="02000000000000000000" pitchFamily="2" charset="0"/>
            </a:endParaRPr>
          </a:p>
          <a:p>
            <a:pPr lvl="3"/>
            <a:endParaRPr lang="en-US" sz="2400" dirty="0"/>
          </a:p>
          <a:p>
            <a:pPr lvl="3"/>
            <a:endParaRPr lang="en-US" sz="2400" dirty="0"/>
          </a:p>
          <a:p>
            <a:pPr lvl="3"/>
            <a:endParaRPr lang="en-US" sz="2400" dirty="0"/>
          </a:p>
        </p:txBody>
      </p:sp>
    </p:spTree>
    <p:extLst>
      <p:ext uri="{BB962C8B-B14F-4D97-AF65-F5344CB8AC3E}">
        <p14:creationId xmlns:p14="http://schemas.microsoft.com/office/powerpoint/2010/main" val="344598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7084-C696-C80D-8A4C-FC85ED68378B}"/>
              </a:ext>
            </a:extLst>
          </p:cNvPr>
          <p:cNvSpPr>
            <a:spLocks noGrp="1"/>
          </p:cNvSpPr>
          <p:nvPr>
            <p:ph type="title"/>
          </p:nvPr>
        </p:nvSpPr>
        <p:spPr/>
        <p:txBody>
          <a:bodyPr/>
          <a:lstStyle/>
          <a:p>
            <a:r>
              <a:rPr lang="en-US" dirty="0"/>
              <a:t>HOPE and Zell Miller Grant</a:t>
            </a:r>
          </a:p>
        </p:txBody>
      </p:sp>
      <p:sp>
        <p:nvSpPr>
          <p:cNvPr id="4" name="TextBox 3">
            <a:extLst>
              <a:ext uri="{FF2B5EF4-FFF2-40B4-BE49-F238E27FC236}">
                <a16:creationId xmlns:a16="http://schemas.microsoft.com/office/drawing/2014/main" id="{0D4269EE-7B44-7132-8CB5-A9243A52DF11}"/>
              </a:ext>
            </a:extLst>
          </p:cNvPr>
          <p:cNvSpPr txBox="1"/>
          <p:nvPr/>
        </p:nvSpPr>
        <p:spPr>
          <a:xfrm>
            <a:off x="368490" y="1569353"/>
            <a:ext cx="8775510" cy="2623795"/>
          </a:xfrm>
          <a:prstGeom prst="rect">
            <a:avLst/>
          </a:prstGeom>
          <a:noFill/>
        </p:spPr>
        <p:txBody>
          <a:bodyPr wrap="square">
            <a:spAutoFit/>
          </a:bodyPr>
          <a:lstStyle/>
          <a:p>
            <a:pPr>
              <a:lnSpc>
                <a:spcPct val="100000"/>
              </a:lnSpc>
              <a:spcBef>
                <a:spcPts val="0"/>
              </a:spcBef>
            </a:pPr>
            <a:r>
              <a:rPr lang="en-US" dirty="0"/>
              <a:t>HOPE Career Grant in the HOPE Grant and Zell Miller Grant Regulations</a:t>
            </a:r>
          </a:p>
          <a:p>
            <a:pPr lvl="1">
              <a:spcBef>
                <a:spcPts val="300"/>
              </a:spcBef>
            </a:pPr>
            <a:r>
              <a:rPr lang="en-US" dirty="0"/>
              <a:t>Revision of award rates</a:t>
            </a:r>
          </a:p>
          <a:p>
            <a:pPr lvl="2">
              <a:spcBef>
                <a:spcPts val="300"/>
              </a:spcBef>
            </a:pPr>
            <a:r>
              <a:rPr lang="en-US" sz="2400" dirty="0"/>
              <a:t>Award rate for Basic Law Enforcement and Basic POST Certification certificate programs</a:t>
            </a:r>
          </a:p>
          <a:p>
            <a:pPr lvl="3">
              <a:spcBef>
                <a:spcPts val="300"/>
              </a:spcBef>
              <a:buFont typeface="Calibri" panose="020F0502020204030204" pitchFamily="34" charset="0"/>
              <a:buChar char="•"/>
            </a:pPr>
            <a:r>
              <a:rPr lang="en-US" dirty="0"/>
              <a:t>  </a:t>
            </a:r>
            <a:r>
              <a:rPr lang="en-US" sz="2200" dirty="0"/>
              <a:t>Maximum award amount increase from $3,500 to $3,750</a:t>
            </a:r>
          </a:p>
          <a:p>
            <a:pPr lvl="2">
              <a:spcBef>
                <a:spcPts val="300"/>
              </a:spcBef>
            </a:pPr>
            <a:r>
              <a:rPr lang="en-US" sz="2400" dirty="0"/>
              <a:t>Award rate for Commercial Truck Driving certificate programs</a:t>
            </a:r>
          </a:p>
          <a:p>
            <a:pPr lvl="3">
              <a:spcBef>
                <a:spcPts val="300"/>
              </a:spcBef>
              <a:buFont typeface="Calibri" panose="020F0502020204030204" pitchFamily="34" charset="0"/>
              <a:buChar char="•"/>
            </a:pPr>
            <a:r>
              <a:rPr lang="en-US" dirty="0"/>
              <a:t>  </a:t>
            </a:r>
            <a:r>
              <a:rPr lang="en-US" sz="2200" dirty="0"/>
              <a:t>Maximum award amount increase from $1,000 to $1,100</a:t>
            </a:r>
          </a:p>
        </p:txBody>
      </p:sp>
    </p:spTree>
    <p:extLst>
      <p:ext uri="{BB962C8B-B14F-4D97-AF65-F5344CB8AC3E}">
        <p14:creationId xmlns:p14="http://schemas.microsoft.com/office/powerpoint/2010/main" val="115669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HOPE Career Grant</a:t>
            </a:r>
            <a:endParaRPr lang="en-US" dirty="0"/>
          </a:p>
        </p:txBody>
      </p:sp>
      <p:sp>
        <p:nvSpPr>
          <p:cNvPr id="11268" name="Rectangle 3"/>
          <p:cNvSpPr>
            <a:spLocks noGrp="1" noChangeArrowheads="1"/>
          </p:cNvSpPr>
          <p:nvPr>
            <p:ph idx="1"/>
          </p:nvPr>
        </p:nvSpPr>
        <p:spPr>
          <a:xfrm>
            <a:off x="280692" y="1239625"/>
            <a:ext cx="8491073" cy="4785568"/>
          </a:xfrm>
        </p:spPr>
        <p:txBody>
          <a:bodyPr/>
          <a:lstStyle/>
          <a:p>
            <a:r>
              <a:rPr lang="en-US" dirty="0"/>
              <a:t>HOPE Grant and Zell Miller Grant recipients eligible for HOPE Career Grant</a:t>
            </a:r>
          </a:p>
          <a:p>
            <a:pPr marL="0" indent="0">
              <a:buNone/>
            </a:pPr>
            <a:endParaRPr lang="en-US" dirty="0"/>
          </a:p>
        </p:txBody>
      </p:sp>
      <p:sp>
        <p:nvSpPr>
          <p:cNvPr id="11266" name="Slide Number Placeholder 3"/>
          <p:cNvSpPr>
            <a:spLocks noGrp="1"/>
          </p:cNvSpPr>
          <p:nvPr>
            <p:ph type="sldNum" sz="quarter" idx="12"/>
          </p:nvPr>
        </p:nvSpPr>
        <p:spPr/>
        <p:txBody>
          <a:bodyPr/>
          <a:lstStyle/>
          <a:p>
            <a:fld id="{E88377CD-A2DF-46C5-AB8B-D0ED2A9E53D3}" type="slidenum">
              <a:rPr lang="en-US" smtClean="0"/>
              <a:pPr/>
              <a:t>28</a:t>
            </a:fld>
            <a:endParaRPr lang="en-US" dirty="0"/>
          </a:p>
        </p:txBody>
      </p:sp>
      <p:sp>
        <p:nvSpPr>
          <p:cNvPr id="8" name="Rectangle 7">
            <a:extLst>
              <a:ext uri="{FF2B5EF4-FFF2-40B4-BE49-F238E27FC236}">
                <a16:creationId xmlns:a16="http://schemas.microsoft.com/office/drawing/2014/main" id="{5384EFBD-A17F-454B-9A20-A2A99FB89825}"/>
              </a:ext>
            </a:extLst>
          </p:cNvPr>
          <p:cNvSpPr/>
          <p:nvPr/>
        </p:nvSpPr>
        <p:spPr>
          <a:xfrm>
            <a:off x="372235" y="2778562"/>
            <a:ext cx="7876121" cy="2839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85750" indent="-285750">
              <a:buFont typeface="Arial" panose="020B0604020202020204" pitchFamily="34" charset="0"/>
              <a:buChar char="•"/>
            </a:pPr>
            <a:r>
              <a:rPr lang="en-US" dirty="0"/>
              <a:t>Movie Production and Set Design</a:t>
            </a:r>
          </a:p>
          <a:p>
            <a:pPr marL="285750" indent="-285750">
              <a:buFont typeface="Arial" panose="020B0604020202020204" pitchFamily="34" charset="0"/>
              <a:buChar char="•"/>
            </a:pPr>
            <a:r>
              <a:rPr lang="en-US" dirty="0"/>
              <a:t>Computer Programming</a:t>
            </a:r>
          </a:p>
          <a:p>
            <a:pPr marL="285750" indent="-285750">
              <a:buFont typeface="Arial" panose="020B0604020202020204" pitchFamily="34" charset="0"/>
              <a:buChar char="•"/>
            </a:pPr>
            <a:r>
              <a:rPr lang="en-US" dirty="0"/>
              <a:t>Computer Technology</a:t>
            </a:r>
          </a:p>
          <a:p>
            <a:pPr marL="285750" indent="-285750">
              <a:buFont typeface="Arial" panose="020B0604020202020204" pitchFamily="34" charset="0"/>
              <a:buChar char="•"/>
            </a:pPr>
            <a:r>
              <a:rPr lang="en-US" dirty="0"/>
              <a:t>Practical Nursing</a:t>
            </a:r>
          </a:p>
          <a:p>
            <a:pPr marL="285750" indent="-285750">
              <a:buFont typeface="Arial" panose="020B0604020202020204" pitchFamily="34" charset="0"/>
              <a:buChar char="•"/>
            </a:pPr>
            <a:r>
              <a:rPr lang="en-US" dirty="0"/>
              <a:t>Early Childhood Care and Education</a:t>
            </a:r>
          </a:p>
          <a:p>
            <a:pPr marL="285750" indent="-285750">
              <a:buFont typeface="Arial" panose="020B0604020202020204" pitchFamily="34" charset="0"/>
              <a:buChar char="•"/>
            </a:pPr>
            <a:r>
              <a:rPr lang="en-US" dirty="0"/>
              <a:t>Welding and Joining Technology</a:t>
            </a:r>
          </a:p>
          <a:p>
            <a:pPr marL="285750" indent="-285750">
              <a:buFont typeface="Arial" panose="020B0604020202020204" pitchFamily="34" charset="0"/>
              <a:buChar char="•"/>
            </a:pPr>
            <a:r>
              <a:rPr lang="en-US" dirty="0"/>
              <a:t>Precision Manufacturing</a:t>
            </a:r>
          </a:p>
          <a:p>
            <a:pPr marL="285750" indent="-285750">
              <a:buFont typeface="Arial" panose="020B0604020202020204" pitchFamily="34" charset="0"/>
              <a:buChar char="•"/>
            </a:pPr>
            <a:r>
              <a:rPr lang="en-US" dirty="0"/>
              <a:t>Certified Engineer Technician</a:t>
            </a:r>
          </a:p>
          <a:p>
            <a:pPr marL="285750" indent="-285750">
              <a:buFont typeface="Arial" panose="020B0604020202020204" pitchFamily="34" charset="0"/>
              <a:buChar char="•"/>
            </a:pPr>
            <a:r>
              <a:rPr lang="en-US" dirty="0"/>
              <a:t>Commercial Truck Driving</a:t>
            </a:r>
          </a:p>
          <a:p>
            <a:pPr marL="285750" indent="-285750">
              <a:buFont typeface="Arial" panose="020B0604020202020204" pitchFamily="34" charset="0"/>
              <a:buChar char="•"/>
            </a:pPr>
            <a:r>
              <a:rPr lang="en-US" dirty="0"/>
              <a:t>Health Sciences</a:t>
            </a:r>
          </a:p>
          <a:p>
            <a:pPr marL="285750" indent="-285750">
              <a:buFont typeface="Arial" panose="020B0604020202020204" pitchFamily="34" charset="0"/>
              <a:buChar char="•"/>
            </a:pPr>
            <a:r>
              <a:rPr lang="en-US" dirty="0"/>
              <a:t>Diesel Equipment Technology</a:t>
            </a:r>
          </a:p>
          <a:p>
            <a:pPr marL="285750" indent="-285750">
              <a:buFont typeface="Arial" panose="020B0604020202020204" pitchFamily="34" charset="0"/>
              <a:buChar char="•"/>
            </a:pPr>
            <a:r>
              <a:rPr lang="en-US" dirty="0"/>
              <a:t>Industrial Maintenance Technology</a:t>
            </a:r>
          </a:p>
          <a:p>
            <a:pPr marL="285750" indent="-285750">
              <a:buFont typeface="Arial" panose="020B0604020202020204" pitchFamily="34" charset="0"/>
              <a:buChar char="•"/>
            </a:pPr>
            <a:r>
              <a:rPr lang="en-US" dirty="0"/>
              <a:t>Automotive</a:t>
            </a:r>
          </a:p>
          <a:p>
            <a:pPr marL="285750" indent="-285750">
              <a:buFont typeface="Arial" panose="020B0604020202020204" pitchFamily="34" charset="0"/>
              <a:buChar char="•"/>
            </a:pPr>
            <a:r>
              <a:rPr lang="en-US" dirty="0"/>
              <a:t>Aviation</a:t>
            </a:r>
          </a:p>
          <a:p>
            <a:pPr marL="285750" indent="-285750">
              <a:buFont typeface="Arial" panose="020B0604020202020204" pitchFamily="34" charset="0"/>
              <a:buChar char="•"/>
            </a:pPr>
            <a:r>
              <a:rPr lang="en-US" dirty="0"/>
              <a:t>Construction</a:t>
            </a:r>
          </a:p>
          <a:p>
            <a:pPr marL="285750" indent="-285750">
              <a:buFont typeface="Arial" panose="020B0604020202020204" pitchFamily="34" charset="0"/>
              <a:buChar char="•"/>
            </a:pPr>
            <a:r>
              <a:rPr lang="en-US" dirty="0"/>
              <a:t>Electrical Line Worker</a:t>
            </a:r>
          </a:p>
          <a:p>
            <a:pPr marL="285750" indent="-285750">
              <a:buFont typeface="Arial" panose="020B0604020202020204" pitchFamily="34" charset="0"/>
              <a:buChar char="•"/>
            </a:pPr>
            <a:r>
              <a:rPr lang="en-US" dirty="0"/>
              <a:t>Logistics</a:t>
            </a:r>
          </a:p>
        </p:txBody>
      </p:sp>
    </p:spTree>
    <p:extLst>
      <p:ext uri="{BB962C8B-B14F-4D97-AF65-F5344CB8AC3E}">
        <p14:creationId xmlns:p14="http://schemas.microsoft.com/office/powerpoint/2010/main" val="3688305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01E0-082A-4C39-87C7-32B6127B774C}"/>
              </a:ext>
            </a:extLst>
          </p:cNvPr>
          <p:cNvSpPr>
            <a:spLocks noGrp="1"/>
          </p:cNvSpPr>
          <p:nvPr>
            <p:ph type="title"/>
          </p:nvPr>
        </p:nvSpPr>
        <p:spPr/>
        <p:txBody>
          <a:bodyPr/>
          <a:lstStyle/>
          <a:p>
            <a:r>
              <a:rPr lang="en-US" dirty="0"/>
              <a:t>HOPE Career Grant</a:t>
            </a:r>
          </a:p>
        </p:txBody>
      </p:sp>
      <p:sp>
        <p:nvSpPr>
          <p:cNvPr id="3" name="Slide Number Placeholder 2">
            <a:extLst>
              <a:ext uri="{FF2B5EF4-FFF2-40B4-BE49-F238E27FC236}">
                <a16:creationId xmlns:a16="http://schemas.microsoft.com/office/drawing/2014/main" id="{A37F24BA-ECCA-4139-BC89-30EBA69D4C7D}"/>
              </a:ext>
            </a:extLst>
          </p:cNvPr>
          <p:cNvSpPr>
            <a:spLocks noGrp="1"/>
          </p:cNvSpPr>
          <p:nvPr>
            <p:ph type="sldNum" sz="quarter" idx="10"/>
          </p:nvPr>
        </p:nvSpPr>
        <p:spPr/>
        <p:txBody>
          <a:bodyPr/>
          <a:lstStyle/>
          <a:p>
            <a:pPr>
              <a:defRPr/>
            </a:pPr>
            <a:fld id="{69EEA558-EDDD-4E95-92F0-4454E14B9EC8}" type="slidenum">
              <a:rPr lang="en-US" smtClean="0"/>
              <a:pPr>
                <a:defRPr/>
              </a:pPr>
              <a:t>29</a:t>
            </a:fld>
            <a:endParaRPr lang="en-US" dirty="0"/>
          </a:p>
        </p:txBody>
      </p:sp>
      <p:graphicFrame>
        <p:nvGraphicFramePr>
          <p:cNvPr id="4" name="Table 3">
            <a:extLst>
              <a:ext uri="{FF2B5EF4-FFF2-40B4-BE49-F238E27FC236}">
                <a16:creationId xmlns:a16="http://schemas.microsoft.com/office/drawing/2014/main" id="{F0D5BBA5-F55A-4C44-8667-856E85F04B28}"/>
              </a:ext>
            </a:extLst>
          </p:cNvPr>
          <p:cNvGraphicFramePr>
            <a:graphicFrameLocks noGrp="1"/>
          </p:cNvGraphicFramePr>
          <p:nvPr>
            <p:extLst>
              <p:ext uri="{D42A27DB-BD31-4B8C-83A1-F6EECF244321}">
                <p14:modId xmlns:p14="http://schemas.microsoft.com/office/powerpoint/2010/main" val="770775181"/>
              </p:ext>
            </p:extLst>
          </p:nvPr>
        </p:nvGraphicFramePr>
        <p:xfrm>
          <a:off x="902677" y="1878451"/>
          <a:ext cx="7288721" cy="3561057"/>
        </p:xfrm>
        <a:graphic>
          <a:graphicData uri="http://schemas.openxmlformats.org/drawingml/2006/table">
            <a:tbl>
              <a:tblPr firstRow="1" bandRow="1">
                <a:tableStyleId>{5C22544A-7EE6-4342-B048-85BDC9FD1C3A}</a:tableStyleId>
              </a:tblPr>
              <a:tblGrid>
                <a:gridCol w="3631121">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63793">
                <a:tc>
                  <a:txBody>
                    <a:bodyPr/>
                    <a:lstStyle/>
                    <a:p>
                      <a:pPr algn="ctr"/>
                      <a:r>
                        <a:rPr lang="en-US" sz="2600" dirty="0"/>
                        <a:t>Enrolled Semester Hours</a:t>
                      </a:r>
                    </a:p>
                  </a:txBody>
                  <a:tcPr/>
                </a:tc>
                <a:tc>
                  <a:txBody>
                    <a:bodyPr/>
                    <a:lstStyle/>
                    <a:p>
                      <a:pPr algn="ctr"/>
                      <a:r>
                        <a:rPr lang="en-US" sz="2600" dirty="0"/>
                        <a:t>Award Amounts</a:t>
                      </a:r>
                    </a:p>
                  </a:txBody>
                  <a:tcPr/>
                </a:tc>
                <a:extLst>
                  <a:ext uri="{0D108BD9-81ED-4DB2-BD59-A6C34878D82A}">
                    <a16:rowId xmlns:a16="http://schemas.microsoft.com/office/drawing/2014/main" val="10000"/>
                  </a:ext>
                </a:extLst>
              </a:tr>
              <a:tr h="670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 hours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$125</a:t>
                      </a:r>
                    </a:p>
                  </a:txBody>
                  <a:tcPr/>
                </a:tc>
                <a:extLst>
                  <a:ext uri="{0D108BD9-81ED-4DB2-BD59-A6C34878D82A}">
                    <a16:rowId xmlns:a16="http://schemas.microsoft.com/office/drawing/2014/main" val="10001"/>
                  </a:ext>
                </a:extLst>
              </a:tr>
              <a:tr h="670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3-8 hours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$250</a:t>
                      </a:r>
                    </a:p>
                  </a:txBody>
                  <a:tcPr/>
                </a:tc>
                <a:extLst>
                  <a:ext uri="{0D108BD9-81ED-4DB2-BD59-A6C34878D82A}">
                    <a16:rowId xmlns:a16="http://schemas.microsoft.com/office/drawing/2014/main" val="2920832825"/>
                  </a:ext>
                </a:extLst>
              </a:tr>
              <a:tr h="670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9+ hours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$500</a:t>
                      </a:r>
                    </a:p>
                  </a:txBody>
                  <a:tcPr/>
                </a:tc>
                <a:extLst>
                  <a:ext uri="{0D108BD9-81ED-4DB2-BD59-A6C34878D82A}">
                    <a16:rowId xmlns:a16="http://schemas.microsoft.com/office/drawing/2014/main" val="1705282004"/>
                  </a:ext>
                </a:extLst>
              </a:tr>
              <a:tr h="986640">
                <a:tc>
                  <a:txBody>
                    <a:bodyPr/>
                    <a:lstStyle/>
                    <a:p>
                      <a:pPr algn="ctr"/>
                      <a:r>
                        <a:rPr lang="en-US" sz="2000" dirty="0"/>
                        <a:t>9+ hours</a:t>
                      </a:r>
                    </a:p>
                  </a:txBody>
                  <a:tcPr/>
                </a:tc>
                <a:tc>
                  <a:txBody>
                    <a:bodyPr/>
                    <a:lstStyle/>
                    <a:p>
                      <a:pPr algn="ctr"/>
                      <a:r>
                        <a:rPr lang="en-US" sz="2000" dirty="0"/>
                        <a:t>$1,100 award per truck driving program</a:t>
                      </a:r>
                    </a:p>
                  </a:txBody>
                  <a:tcPr/>
                </a:tc>
                <a:extLst>
                  <a:ext uri="{0D108BD9-81ED-4DB2-BD59-A6C34878D82A}">
                    <a16:rowId xmlns:a16="http://schemas.microsoft.com/office/drawing/2014/main" val="1985130960"/>
                  </a:ext>
                </a:extLst>
              </a:tr>
            </a:tbl>
          </a:graphicData>
        </a:graphic>
      </p:graphicFrame>
    </p:spTree>
    <p:extLst>
      <p:ext uri="{BB962C8B-B14F-4D97-AF65-F5344CB8AC3E}">
        <p14:creationId xmlns:p14="http://schemas.microsoft.com/office/powerpoint/2010/main" val="224748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2FBB7-F34F-3E5B-C37E-257D49F5E999}"/>
              </a:ext>
            </a:extLst>
          </p:cNvPr>
          <p:cNvSpPr txBox="1">
            <a:spLocks noGrp="1"/>
          </p:cNvSpPr>
          <p:nvPr>
            <p:ph type="title"/>
          </p:nvPr>
        </p:nvSpPr>
        <p:spPr/>
        <p:txBody>
          <a:bodyPr>
            <a:normAutofit fontScale="90000"/>
          </a:bodyPr>
          <a:lstStyle/>
          <a:p>
            <a:pPr lvl="0"/>
            <a:br>
              <a:rPr lang="en-US" sz="2400"/>
            </a:br>
            <a:r>
              <a:rPr lang="en-US" sz="2400"/>
              <a:t>Initial Academic Eligibility</a:t>
            </a:r>
            <a:br>
              <a:rPr lang="en-US" sz="2400"/>
            </a:br>
            <a:endParaRPr lang="en-US" sz="2400"/>
          </a:p>
        </p:txBody>
      </p:sp>
      <p:sp>
        <p:nvSpPr>
          <p:cNvPr id="3" name="Content Placeholder 2">
            <a:extLst>
              <a:ext uri="{FF2B5EF4-FFF2-40B4-BE49-F238E27FC236}">
                <a16:creationId xmlns:a16="http://schemas.microsoft.com/office/drawing/2014/main" id="{86B167CF-3E4A-B369-1651-6653281BC35F}"/>
              </a:ext>
            </a:extLst>
          </p:cNvPr>
          <p:cNvSpPr txBox="1">
            <a:spLocks noGrp="1"/>
          </p:cNvSpPr>
          <p:nvPr>
            <p:ph idx="1"/>
          </p:nvPr>
        </p:nvSpPr>
        <p:spPr/>
        <p:txBody>
          <a:bodyPr>
            <a:normAutofit fontScale="92500" lnSpcReduction="10000"/>
          </a:bodyPr>
          <a:lstStyle/>
          <a:p>
            <a:pPr marL="0" indent="0">
              <a:lnSpc>
                <a:spcPct val="80000"/>
              </a:lnSpc>
              <a:buNone/>
            </a:pPr>
            <a:r>
              <a:rPr lang="en-US"/>
              <a:t> Meet the following criteria:</a:t>
            </a:r>
          </a:p>
          <a:p>
            <a:pPr marL="0" indent="0">
              <a:lnSpc>
                <a:spcPct val="80000"/>
              </a:lnSpc>
              <a:buNone/>
            </a:pPr>
            <a:r>
              <a:rPr lang="en-US"/>
              <a:t>	1.	Graduate from an ineligible high school or complete an unaccredited home study program or earn an HSE.</a:t>
            </a:r>
          </a:p>
          <a:p>
            <a:pPr marL="0" indent="0">
              <a:lnSpc>
                <a:spcPct val="80000"/>
              </a:lnSpc>
              <a:buNone/>
            </a:pPr>
            <a:r>
              <a:rPr lang="en-US"/>
              <a:t>	2.	Earn a qualifying test score on a single national or state/district administration of the ACT or single national administration of the SAT prior to high school graduation or home study / HSE diploma completion. An initial academic eligibility determination is based on the single highest qualifying score received and recorded in GSFC’s system.</a:t>
            </a:r>
          </a:p>
          <a:p>
            <a:pPr marL="0" indent="0">
              <a:lnSpc>
                <a:spcPct val="80000"/>
              </a:lnSpc>
              <a:buNone/>
            </a:pPr>
            <a:endParaRPr lang="en-US"/>
          </a:p>
          <a:p>
            <a:pPr lvl="0">
              <a:lnSpc>
                <a:spcPct val="80000"/>
              </a:lnSpc>
            </a:pPr>
            <a:r>
              <a:rPr lang="en-US"/>
              <a:t>A minimum composite score of 24 is required for the ACT.</a:t>
            </a:r>
          </a:p>
          <a:p>
            <a:pPr lvl="0">
              <a:lnSpc>
                <a:spcPct val="80000"/>
              </a:lnSpc>
            </a:pPr>
            <a:r>
              <a:rPr lang="en-US"/>
              <a:t>A minimum score of 1160 is required for the SAT.</a:t>
            </a:r>
          </a:p>
          <a:p>
            <a:pPr lvl="0">
              <a:lnSpc>
                <a:spcPct val="80000"/>
              </a:lnSpc>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F0E1-E7E7-4C62-ABEB-6EB9058B8639}"/>
              </a:ext>
            </a:extLst>
          </p:cNvPr>
          <p:cNvSpPr>
            <a:spLocks noGrp="1"/>
          </p:cNvSpPr>
          <p:nvPr>
            <p:ph type="title"/>
          </p:nvPr>
        </p:nvSpPr>
        <p:spPr/>
        <p:txBody>
          <a:bodyPr>
            <a:normAutofit/>
          </a:bodyPr>
          <a:lstStyle/>
          <a:p>
            <a:r>
              <a:rPr lang="en-US" dirty="0"/>
              <a:t>Scholarships </a:t>
            </a:r>
          </a:p>
        </p:txBody>
      </p:sp>
      <p:sp>
        <p:nvSpPr>
          <p:cNvPr id="3" name="Content Placeholder 2">
            <a:extLst>
              <a:ext uri="{FF2B5EF4-FFF2-40B4-BE49-F238E27FC236}">
                <a16:creationId xmlns:a16="http://schemas.microsoft.com/office/drawing/2014/main" id="{949E3A95-1DB9-41E7-B334-71732DBF7611}"/>
              </a:ext>
            </a:extLst>
          </p:cNvPr>
          <p:cNvSpPr>
            <a:spLocks noGrp="1"/>
          </p:cNvSpPr>
          <p:nvPr>
            <p:ph idx="1"/>
          </p:nvPr>
        </p:nvSpPr>
        <p:spPr/>
        <p:txBody>
          <a:bodyPr>
            <a:normAutofit/>
          </a:bodyPr>
          <a:lstStyle/>
          <a:p>
            <a:pPr marL="0" indent="0">
              <a:buNone/>
            </a:pPr>
            <a:r>
              <a:rPr lang="en-US" b="1" dirty="0"/>
              <a:t>Scholarship examples:</a:t>
            </a:r>
            <a:r>
              <a:rPr lang="en-US" dirty="0"/>
              <a:t>  </a:t>
            </a:r>
          </a:p>
          <a:p>
            <a:pPr lvl="0"/>
            <a:r>
              <a:rPr lang="en-US" dirty="0"/>
              <a:t>Height</a:t>
            </a:r>
          </a:p>
          <a:p>
            <a:pPr lvl="0"/>
            <a:r>
              <a:rPr lang="en-US" dirty="0"/>
              <a:t>Ethnicity </a:t>
            </a:r>
          </a:p>
          <a:p>
            <a:pPr lvl="0"/>
            <a:r>
              <a:rPr lang="en-US" dirty="0"/>
              <a:t>Religious affiliation</a:t>
            </a:r>
          </a:p>
          <a:p>
            <a:pPr lvl="0"/>
            <a:r>
              <a:rPr lang="en-US" dirty="0"/>
              <a:t>Gender</a:t>
            </a:r>
          </a:p>
          <a:p>
            <a:pPr lvl="0"/>
            <a:r>
              <a:rPr lang="en-US" dirty="0"/>
              <a:t>Being a multiple (twin, triplet, etc.)</a:t>
            </a:r>
          </a:p>
          <a:p>
            <a:pPr lvl="0"/>
            <a:r>
              <a:rPr lang="en-US" dirty="0"/>
              <a:t>Left-handed</a:t>
            </a:r>
          </a:p>
          <a:p>
            <a:pPr lvl="0"/>
            <a:r>
              <a:rPr lang="en-US" dirty="0"/>
              <a:t>Video on social media</a:t>
            </a:r>
          </a:p>
          <a:p>
            <a:pPr marL="0" indent="0">
              <a:buNone/>
            </a:pPr>
            <a:endParaRPr lang="en-US" dirty="0"/>
          </a:p>
        </p:txBody>
      </p:sp>
      <p:sp>
        <p:nvSpPr>
          <p:cNvPr id="4" name="Slide Number Placeholder 3">
            <a:extLst>
              <a:ext uri="{FF2B5EF4-FFF2-40B4-BE49-F238E27FC236}">
                <a16:creationId xmlns:a16="http://schemas.microsoft.com/office/drawing/2014/main" id="{0199EBBA-3F32-4D79-B048-BC6EF7434C51}"/>
              </a:ext>
            </a:extLst>
          </p:cNvPr>
          <p:cNvSpPr>
            <a:spLocks noGrp="1"/>
          </p:cNvSpPr>
          <p:nvPr>
            <p:ph type="sldNum" sz="quarter" idx="12"/>
          </p:nvPr>
        </p:nvSpPr>
        <p:spPr/>
        <p:txBody>
          <a:bodyPr/>
          <a:lstStyle/>
          <a:p>
            <a:fld id="{B7E8C47A-6F4F-4ACC-A320-EBAABBC2BD65}" type="slidenum">
              <a:rPr lang="en-US" smtClean="0"/>
              <a:t>30</a:t>
            </a:fld>
            <a:endParaRPr lang="en-US" dirty="0"/>
          </a:p>
        </p:txBody>
      </p:sp>
      <p:pic>
        <p:nvPicPr>
          <p:cNvPr id="7" name="Picture 6" descr="A picture containing transport&#10;&#10;Description automatically generated">
            <a:extLst>
              <a:ext uri="{FF2B5EF4-FFF2-40B4-BE49-F238E27FC236}">
                <a16:creationId xmlns:a16="http://schemas.microsoft.com/office/drawing/2014/main" id="{84CCD5FD-7FE0-41A0-8FC4-614CFD88AE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666" y="3200400"/>
            <a:ext cx="4541099" cy="2746857"/>
          </a:xfrm>
          <a:prstGeom prst="rect">
            <a:avLst/>
          </a:prstGeom>
        </p:spPr>
      </p:pic>
    </p:spTree>
    <p:extLst>
      <p:ext uri="{BB962C8B-B14F-4D97-AF65-F5344CB8AC3E}">
        <p14:creationId xmlns:p14="http://schemas.microsoft.com/office/powerpoint/2010/main" val="1764305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F9D-3347-40D5-B4AD-43B78330E909}"/>
              </a:ext>
            </a:extLst>
          </p:cNvPr>
          <p:cNvSpPr>
            <a:spLocks noGrp="1"/>
          </p:cNvSpPr>
          <p:nvPr>
            <p:ph type="title"/>
          </p:nvPr>
        </p:nvSpPr>
        <p:spPr/>
        <p:txBody>
          <a:bodyPr/>
          <a:lstStyle/>
          <a:p>
            <a:r>
              <a:rPr lang="en-US" dirty="0"/>
              <a:t>Duct Tape Scholarship</a:t>
            </a:r>
          </a:p>
        </p:txBody>
      </p:sp>
      <p:sp>
        <p:nvSpPr>
          <p:cNvPr id="4" name="Content Placeholder 3">
            <a:extLst>
              <a:ext uri="{FF2B5EF4-FFF2-40B4-BE49-F238E27FC236}">
                <a16:creationId xmlns:a16="http://schemas.microsoft.com/office/drawing/2014/main" id="{467A32B7-D2B2-4EB9-BDCA-6E753D1B1A65}"/>
              </a:ext>
            </a:extLst>
          </p:cNvPr>
          <p:cNvSpPr>
            <a:spLocks noGrp="1"/>
          </p:cNvSpPr>
          <p:nvPr>
            <p:ph idx="1"/>
          </p:nvPr>
        </p:nvSpPr>
        <p:spPr>
          <a:xfrm>
            <a:off x="280989" y="1316038"/>
            <a:ext cx="3997714" cy="4784725"/>
          </a:xfrm>
          <a:prstGeom prst="rect">
            <a:avLst/>
          </a:prstGeom>
        </p:spPr>
        <p:txBody>
          <a:bodyPr vert="horz" lIns="91440" tIns="45720" rIns="91440" bIns="45720" rtlCol="0">
            <a:normAutofit/>
          </a:bodyPr>
          <a:lstStyle/>
          <a:p>
            <a:pPr indent="-228600">
              <a:lnSpc>
                <a:spcPct val="90000"/>
              </a:lnSpc>
              <a:spcAft>
                <a:spcPts val="600"/>
              </a:spcAft>
              <a:buClr>
                <a:srgbClr val="4D6984"/>
              </a:buClr>
              <a:buFont typeface="Arial" panose="020B0604020202020204" pitchFamily="34" charset="0"/>
              <a:buChar char="•"/>
            </a:pPr>
            <a:r>
              <a:rPr lang="en-US" sz="1400" dirty="0"/>
              <a:t>To enter the Duct Tape Scholarship, you and your partner must be legal residents and at least 14 years old. Either opposite sex or same sex partners may participate. You must attend a high school prom and have your photo taken before, during or after the prom in your attire made using duct tape. </a:t>
            </a:r>
          </a:p>
          <a:p>
            <a:pPr indent="-228600">
              <a:lnSpc>
                <a:spcPct val="90000"/>
              </a:lnSpc>
              <a:spcAft>
                <a:spcPts val="600"/>
              </a:spcAft>
              <a:buClr>
                <a:srgbClr val="4D6984"/>
              </a:buClr>
              <a:buFont typeface="Arial" panose="020B0604020202020204" pitchFamily="34" charset="0"/>
              <a:buChar char="•"/>
            </a:pPr>
            <a:r>
              <a:rPr lang="en-US" sz="1400" dirty="0"/>
              <a:t>Costumes must be original and will be judged based on workmanship, originality, use of color, use of accessories, and use of duct tape. </a:t>
            </a:r>
          </a:p>
          <a:p>
            <a:pPr indent="-228600">
              <a:lnSpc>
                <a:spcPct val="90000"/>
              </a:lnSpc>
              <a:spcAft>
                <a:spcPts val="600"/>
              </a:spcAft>
              <a:buClr>
                <a:srgbClr val="4D6984"/>
              </a:buClr>
              <a:buFont typeface="Arial" panose="020B0604020202020204" pitchFamily="34" charset="0"/>
              <a:buChar char="•"/>
            </a:pPr>
            <a:r>
              <a:rPr lang="en-US" sz="1400" dirty="0"/>
              <a:t>Photos of the 10 finalist couples will be posted online for online voting. </a:t>
            </a:r>
          </a:p>
          <a:p>
            <a:pPr indent="-228600">
              <a:lnSpc>
                <a:spcPct val="90000"/>
              </a:lnSpc>
              <a:spcAft>
                <a:spcPts val="600"/>
              </a:spcAft>
              <a:buClr>
                <a:srgbClr val="4D6984"/>
              </a:buClr>
              <a:buFont typeface="Arial" panose="020B0604020202020204" pitchFamily="34" charset="0"/>
              <a:buChar char="•"/>
            </a:pPr>
            <a:r>
              <a:rPr lang="en-US" sz="1400" dirty="0"/>
              <a:t>For more information about the Duct Tape Scholarship Contest see, </a:t>
            </a:r>
            <a:r>
              <a:rPr lang="en-US" sz="1400" dirty="0">
                <a:hlinkClick r:id="rId2"/>
              </a:rPr>
              <a:t>duckbrand.com</a:t>
            </a:r>
            <a:r>
              <a:rPr lang="en-US" sz="1400" dirty="0"/>
              <a:t> </a:t>
            </a:r>
          </a:p>
        </p:txBody>
      </p:sp>
      <p:pic>
        <p:nvPicPr>
          <p:cNvPr id="5" name="Picture 4">
            <a:extLst>
              <a:ext uri="{FF2B5EF4-FFF2-40B4-BE49-F238E27FC236}">
                <a16:creationId xmlns:a16="http://schemas.microsoft.com/office/drawing/2014/main" id="{FB1C9AC3-D17B-4241-ADF6-020C05FBD24F}"/>
              </a:ext>
            </a:extLst>
          </p:cNvPr>
          <p:cNvPicPr>
            <a:picLocks noChangeAspect="1"/>
          </p:cNvPicPr>
          <p:nvPr/>
        </p:nvPicPr>
        <p:blipFill>
          <a:blip r:embed="rId3"/>
          <a:stretch>
            <a:fillRect/>
          </a:stretch>
        </p:blipFill>
        <p:spPr>
          <a:xfrm>
            <a:off x="5312777" y="1362974"/>
            <a:ext cx="1864399" cy="2553418"/>
          </a:xfrm>
          <a:prstGeom prst="rect">
            <a:avLst/>
          </a:prstGeom>
        </p:spPr>
      </p:pic>
      <p:pic>
        <p:nvPicPr>
          <p:cNvPr id="6" name="Picture 5">
            <a:extLst>
              <a:ext uri="{FF2B5EF4-FFF2-40B4-BE49-F238E27FC236}">
                <a16:creationId xmlns:a16="http://schemas.microsoft.com/office/drawing/2014/main" id="{A0493AC2-A5F7-4DA0-91D5-BA1E57D3020D}"/>
              </a:ext>
            </a:extLst>
          </p:cNvPr>
          <p:cNvPicPr>
            <a:picLocks noChangeAspect="1"/>
          </p:cNvPicPr>
          <p:nvPr/>
        </p:nvPicPr>
        <p:blipFill>
          <a:blip r:embed="rId4"/>
          <a:stretch>
            <a:fillRect/>
          </a:stretch>
        </p:blipFill>
        <p:spPr>
          <a:xfrm>
            <a:off x="7177176" y="2598491"/>
            <a:ext cx="1844802" cy="3354185"/>
          </a:xfrm>
          <a:prstGeom prst="rect">
            <a:avLst/>
          </a:prstGeom>
        </p:spPr>
      </p:pic>
      <p:pic>
        <p:nvPicPr>
          <p:cNvPr id="7" name="Picture 6">
            <a:extLst>
              <a:ext uri="{FF2B5EF4-FFF2-40B4-BE49-F238E27FC236}">
                <a16:creationId xmlns:a16="http://schemas.microsoft.com/office/drawing/2014/main" id="{50F0115C-544F-428E-ACAA-1472F9792911}"/>
              </a:ext>
            </a:extLst>
          </p:cNvPr>
          <p:cNvPicPr>
            <a:picLocks noChangeAspect="1"/>
          </p:cNvPicPr>
          <p:nvPr/>
        </p:nvPicPr>
        <p:blipFill>
          <a:blip r:embed="rId5"/>
          <a:stretch>
            <a:fillRect/>
          </a:stretch>
        </p:blipFill>
        <p:spPr>
          <a:xfrm>
            <a:off x="4855041" y="4330460"/>
            <a:ext cx="2159864" cy="604074"/>
          </a:xfrm>
          <a:prstGeom prst="rect">
            <a:avLst/>
          </a:prstGeom>
        </p:spPr>
      </p:pic>
    </p:spTree>
    <p:extLst>
      <p:ext uri="{BB962C8B-B14F-4D97-AF65-F5344CB8AC3E}">
        <p14:creationId xmlns:p14="http://schemas.microsoft.com/office/powerpoint/2010/main" val="3295162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26010F-DAAE-4048-91FD-C43AD97B30EB}"/>
              </a:ext>
            </a:extLst>
          </p:cNvPr>
          <p:cNvSpPr>
            <a:spLocks noGrp="1"/>
          </p:cNvSpPr>
          <p:nvPr>
            <p:ph type="title"/>
          </p:nvPr>
        </p:nvSpPr>
        <p:spPr/>
        <p:txBody>
          <a:bodyPr/>
          <a:lstStyle/>
          <a:p>
            <a:r>
              <a:rPr lang="en-US" dirty="0"/>
              <a:t>Tuition Assistance </a:t>
            </a:r>
          </a:p>
        </p:txBody>
      </p:sp>
      <p:sp>
        <p:nvSpPr>
          <p:cNvPr id="4" name="Slide Number Placeholder 3">
            <a:extLst>
              <a:ext uri="{FF2B5EF4-FFF2-40B4-BE49-F238E27FC236}">
                <a16:creationId xmlns:a16="http://schemas.microsoft.com/office/drawing/2014/main" id="{AD156FFB-3CE3-44D4-9BD1-E8A5CCBAAD57}"/>
              </a:ext>
            </a:extLst>
          </p:cNvPr>
          <p:cNvSpPr>
            <a:spLocks noGrp="1"/>
          </p:cNvSpPr>
          <p:nvPr>
            <p:ph type="sldNum" sz="quarter" idx="12"/>
          </p:nvPr>
        </p:nvSpPr>
        <p:spPr/>
        <p:txBody>
          <a:bodyPr/>
          <a:lstStyle/>
          <a:p>
            <a:fld id="{B7E8C47A-6F4F-4ACC-A320-EBAABBC2BD65}" type="slidenum">
              <a:rPr lang="en-US" smtClean="0"/>
              <a:t>32</a:t>
            </a:fld>
            <a:endParaRPr lang="en-US" dirty="0"/>
          </a:p>
        </p:txBody>
      </p:sp>
      <p:graphicFrame>
        <p:nvGraphicFramePr>
          <p:cNvPr id="8" name="Content Placeholder 2">
            <a:extLst>
              <a:ext uri="{FF2B5EF4-FFF2-40B4-BE49-F238E27FC236}">
                <a16:creationId xmlns:a16="http://schemas.microsoft.com/office/drawing/2014/main" id="{FACC4F35-66EE-4642-B0D3-469296606506}"/>
              </a:ext>
            </a:extLst>
          </p:cNvPr>
          <p:cNvGraphicFramePr>
            <a:graphicFrameLocks noGrp="1"/>
          </p:cNvGraphicFramePr>
          <p:nvPr>
            <p:ph idx="1"/>
          </p:nvPr>
        </p:nvGraphicFramePr>
        <p:xfrm>
          <a:off x="157163" y="1193800"/>
          <a:ext cx="8489950" cy="4786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629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Job Opportunities &amp; Scholarships</a:t>
            </a:r>
          </a:p>
        </p:txBody>
      </p:sp>
      <p:sp>
        <p:nvSpPr>
          <p:cNvPr id="3" name="Content Placeholder 2"/>
          <p:cNvSpPr>
            <a:spLocks noGrp="1"/>
          </p:cNvSpPr>
          <p:nvPr>
            <p:ph idx="1"/>
          </p:nvPr>
        </p:nvSpPr>
        <p:spPr>
          <a:xfrm>
            <a:off x="762000" y="2400032"/>
            <a:ext cx="7620000" cy="3353673"/>
          </a:xfrm>
        </p:spPr>
        <p:txBody>
          <a:bodyPr/>
          <a:lstStyle/>
          <a:p>
            <a:r>
              <a:rPr lang="en-US" dirty="0"/>
              <a:t>                      - offers scholarships of $2000/term</a:t>
            </a:r>
          </a:p>
          <a:p>
            <a:endParaRPr lang="en-US" dirty="0"/>
          </a:p>
          <a:p>
            <a:r>
              <a:rPr lang="en-US" dirty="0"/>
              <a:t>-                    - offers $1600 tuition reimbursement </a:t>
            </a:r>
          </a:p>
          <a:p>
            <a:endParaRPr lang="en-US" dirty="0"/>
          </a:p>
          <a:p>
            <a:r>
              <a:rPr lang="en-US" dirty="0"/>
              <a:t>                     - offers $1,000 scholarships</a:t>
            </a:r>
          </a:p>
        </p:txBody>
      </p:sp>
      <p:pic>
        <p:nvPicPr>
          <p:cNvPr id="3076" name="Picture 4" descr="Download QuikTrip Corporation Logo PNG and Vector (PDF, SVG, Ai, EPS) Free">
            <a:extLst>
              <a:ext uri="{FF2B5EF4-FFF2-40B4-BE49-F238E27FC236}">
                <a16:creationId xmlns:a16="http://schemas.microsoft.com/office/drawing/2014/main" id="{832584EC-C411-C90E-5EF5-0C0CC3FDCFE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373" b="33334"/>
          <a:stretch/>
        </p:blipFill>
        <p:spPr bwMode="auto">
          <a:xfrm>
            <a:off x="1023121" y="2490110"/>
            <a:ext cx="1293356" cy="3429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home depot logo ">
            <a:extLst>
              <a:ext uri="{FF2B5EF4-FFF2-40B4-BE49-F238E27FC236}">
                <a16:creationId xmlns:a16="http://schemas.microsoft.com/office/drawing/2014/main" id="{006D8E3E-2BC4-C72D-9877-944428BB6932}"/>
              </a:ext>
            </a:extLst>
          </p:cNvPr>
          <p:cNvPicPr>
            <a:picLocks noChangeAspect="1"/>
          </p:cNvPicPr>
          <p:nvPr/>
        </p:nvPicPr>
        <p:blipFill rotWithShape="1">
          <a:blip r:embed="rId3">
            <a:extLst>
              <a:ext uri="{28A0092B-C50C-407E-A947-70E740481C1C}">
                <a14:useLocalDpi xmlns:a14="http://schemas.microsoft.com/office/drawing/2010/main" val="0"/>
              </a:ext>
            </a:extLst>
          </a:blip>
          <a:srcRect l="19542" t="15551" r="15384" b="22433"/>
          <a:stretch/>
        </p:blipFill>
        <p:spPr bwMode="auto">
          <a:xfrm>
            <a:off x="1027778" y="3314670"/>
            <a:ext cx="818390" cy="571650"/>
          </a:xfrm>
          <a:prstGeom prst="rect">
            <a:avLst/>
          </a:prstGeom>
          <a:noFill/>
          <a:ln>
            <a:noFill/>
          </a:ln>
          <a:extLst>
            <a:ext uri="{53640926-AAD7-44D8-BBD7-CCE9431645EC}">
              <a14:shadowObscured xmlns:a14="http://schemas.microsoft.com/office/drawing/2010/main"/>
            </a:ext>
          </a:extLst>
        </p:spPr>
      </p:pic>
      <p:pic>
        <p:nvPicPr>
          <p:cNvPr id="5" name="Picture 4" descr="Image result for burger king logo">
            <a:extLst>
              <a:ext uri="{FF2B5EF4-FFF2-40B4-BE49-F238E27FC236}">
                <a16:creationId xmlns:a16="http://schemas.microsoft.com/office/drawing/2014/main" id="{AC910B3C-B359-1929-F615-AF0C8F4CA06B}"/>
              </a:ext>
            </a:extLst>
          </p:cNvPr>
          <p:cNvPicPr>
            <a:picLocks noChangeAspect="1"/>
          </p:cNvPicPr>
          <p:nvPr/>
        </p:nvPicPr>
        <p:blipFill rotWithShape="1">
          <a:blip r:embed="rId4">
            <a:extLst>
              <a:ext uri="{28A0092B-C50C-407E-A947-70E740481C1C}">
                <a14:useLocalDpi xmlns:a14="http://schemas.microsoft.com/office/drawing/2010/main" val="0"/>
              </a:ext>
            </a:extLst>
          </a:blip>
          <a:srcRect r="7633"/>
          <a:stretch/>
        </p:blipFill>
        <p:spPr bwMode="auto">
          <a:xfrm>
            <a:off x="1036762" y="4229309"/>
            <a:ext cx="864619" cy="8269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 Search</a:t>
            </a:r>
          </a:p>
        </p:txBody>
      </p:sp>
      <p:sp>
        <p:nvSpPr>
          <p:cNvPr id="4" name="Slide Number Placeholder 3"/>
          <p:cNvSpPr>
            <a:spLocks noGrp="1"/>
          </p:cNvSpPr>
          <p:nvPr>
            <p:ph type="sldNum" sz="quarter" idx="12"/>
          </p:nvPr>
        </p:nvSpPr>
        <p:spPr/>
        <p:txBody>
          <a:bodyPr/>
          <a:lstStyle/>
          <a:p>
            <a:pPr>
              <a:defRPr/>
            </a:pPr>
            <a:fld id="{0CBD98A8-9AD1-45DC-91BD-A129B3518539}" type="slidenum">
              <a:rPr lang="en-US" smtClean="0"/>
              <a:pPr>
                <a:defRPr/>
              </a:pPr>
              <a:t>34</a:t>
            </a:fld>
            <a:endParaRPr lang="en-US" dirty="0"/>
          </a:p>
        </p:txBody>
      </p:sp>
      <p:pic>
        <p:nvPicPr>
          <p:cNvPr id="6" name="Content Placeholder 5">
            <a:extLst>
              <a:ext uri="{FF2B5EF4-FFF2-40B4-BE49-F238E27FC236}">
                <a16:creationId xmlns:a16="http://schemas.microsoft.com/office/drawing/2014/main" id="{0C8E69C8-CA03-414F-8B23-645B32E278E7}"/>
              </a:ext>
            </a:extLst>
          </p:cNvPr>
          <p:cNvPicPr>
            <a:picLocks noGrp="1" noChangeAspect="1"/>
          </p:cNvPicPr>
          <p:nvPr>
            <p:ph idx="1"/>
          </p:nvPr>
        </p:nvPicPr>
        <p:blipFill>
          <a:blip r:embed="rId3"/>
          <a:stretch>
            <a:fillRect/>
          </a:stretch>
        </p:blipFill>
        <p:spPr>
          <a:xfrm>
            <a:off x="280988" y="1450675"/>
            <a:ext cx="8491537" cy="4515450"/>
          </a:xfrm>
          <a:prstGeom prst="rect">
            <a:avLst/>
          </a:prstGeom>
        </p:spPr>
      </p:pic>
    </p:spTree>
    <p:extLst>
      <p:ext uri="{BB962C8B-B14F-4D97-AF65-F5344CB8AC3E}">
        <p14:creationId xmlns:p14="http://schemas.microsoft.com/office/powerpoint/2010/main" val="653629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3491" y="1572166"/>
            <a:ext cx="5715000" cy="3280172"/>
          </a:xfrm>
        </p:spPr>
        <p:txBody>
          <a:bodyPr>
            <a:normAutofit lnSpcReduction="10000"/>
          </a:bodyPr>
          <a:lstStyle/>
          <a:p>
            <a:r>
              <a:rPr lang="en-US" u="sng" dirty="0"/>
              <a:t>www.fastweb.com</a:t>
            </a:r>
          </a:p>
          <a:p>
            <a:endParaRPr lang="en-US" dirty="0"/>
          </a:p>
          <a:p>
            <a:r>
              <a:rPr lang="en-US" u="sng" dirty="0"/>
              <a:t>www.collegeboard.com</a:t>
            </a:r>
          </a:p>
          <a:p>
            <a:endParaRPr lang="en-US" dirty="0"/>
          </a:p>
          <a:p>
            <a:r>
              <a:rPr lang="en-US" u="sng" dirty="0"/>
              <a:t>www.finaid.org/scholarships</a:t>
            </a:r>
          </a:p>
          <a:p>
            <a:endParaRPr lang="en-US" dirty="0"/>
          </a:p>
          <a:p>
            <a:r>
              <a:rPr lang="en-US" dirty="0"/>
              <a:t>UNIGO.COM</a:t>
            </a:r>
          </a:p>
          <a:p>
            <a:endParaRPr lang="en-US" u="sng" dirty="0"/>
          </a:p>
          <a:p>
            <a:endParaRPr lang="en-US" dirty="0"/>
          </a:p>
          <a:p>
            <a:endParaRPr lang="en-US" dirty="0"/>
          </a:p>
        </p:txBody>
      </p:sp>
      <p:pic>
        <p:nvPicPr>
          <p:cNvPr id="1026" name="Picture 2" descr="http://www.bothell.washington.edu/getattachment/financialaid/HB1079/financial-recources-at-uwb/scholarships-sign.jpg?width=501&amp;height=2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3010" y="1710248"/>
            <a:ext cx="3294023" cy="22633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28650" y="215774"/>
            <a:ext cx="7886700" cy="994172"/>
          </a:xfrm>
          <a:prstGeom prst="rect">
            <a:avLst/>
          </a:prstGeom>
        </p:spPr>
        <p:txBody>
          <a:bodyPr/>
          <a:lstStyle>
            <a:lvl1pPr algn="ctr" defTabSz="914400" rtl="0" eaLnBrk="1" latinLnBrk="0" hangingPunct="1">
              <a:lnSpc>
                <a:spcPct val="90000"/>
              </a:lnSpc>
              <a:spcBef>
                <a:spcPct val="0"/>
              </a:spcBef>
              <a:buNone/>
              <a:defRPr sz="3600" b="1" kern="1200">
                <a:solidFill>
                  <a:schemeClr val="tx1"/>
                </a:solidFill>
                <a:latin typeface="Palatino Linotype" panose="02040502050505030304" pitchFamily="18" charset="0"/>
                <a:ea typeface="+mj-ea"/>
                <a:cs typeface="+mj-cs"/>
              </a:defRPr>
            </a:lvl1pPr>
          </a:lstStyle>
          <a:p>
            <a:r>
              <a:rPr lang="en-US" dirty="0"/>
              <a:t>Additional Scholarship Resources	</a:t>
            </a:r>
          </a:p>
        </p:txBody>
      </p:sp>
    </p:spTree>
    <p:extLst>
      <p:ext uri="{BB962C8B-B14F-4D97-AF65-F5344CB8AC3E}">
        <p14:creationId xmlns:p14="http://schemas.microsoft.com/office/powerpoint/2010/main" val="420593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594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6905-8780-423B-A1E0-B49817A630EC}"/>
              </a:ext>
            </a:extLst>
          </p:cNvPr>
          <p:cNvSpPr>
            <a:spLocks noGrp="1"/>
          </p:cNvSpPr>
          <p:nvPr>
            <p:ph type="title"/>
          </p:nvPr>
        </p:nvSpPr>
        <p:spPr/>
        <p:txBody>
          <a:bodyPr/>
          <a:lstStyle/>
          <a:p>
            <a:r>
              <a:rPr lang="en-US" dirty="0"/>
              <a:t>FAFSA Updates/Reminders</a:t>
            </a:r>
          </a:p>
        </p:txBody>
      </p:sp>
      <p:sp>
        <p:nvSpPr>
          <p:cNvPr id="3" name="Content Placeholder 2">
            <a:extLst>
              <a:ext uri="{FF2B5EF4-FFF2-40B4-BE49-F238E27FC236}">
                <a16:creationId xmlns:a16="http://schemas.microsoft.com/office/drawing/2014/main" id="{5A379C32-A893-4341-A09A-5CCD7C75661A}"/>
              </a:ext>
            </a:extLst>
          </p:cNvPr>
          <p:cNvSpPr>
            <a:spLocks noGrp="1"/>
          </p:cNvSpPr>
          <p:nvPr>
            <p:ph idx="1"/>
          </p:nvPr>
        </p:nvSpPr>
        <p:spPr/>
        <p:txBody>
          <a:bodyPr>
            <a:noAutofit/>
          </a:bodyPr>
          <a:lstStyle/>
          <a:p>
            <a:pPr>
              <a:lnSpc>
                <a:spcPct val="100000"/>
              </a:lnSpc>
            </a:pPr>
            <a:r>
              <a:rPr lang="en-US" sz="2400" dirty="0"/>
              <a:t>The 2025-2026 FAFSA (Free Application for Federal Student Aid) opens December  1st , 2024.</a:t>
            </a:r>
          </a:p>
          <a:p>
            <a:pPr>
              <a:lnSpc>
                <a:spcPct val="100000"/>
              </a:lnSpc>
            </a:pPr>
            <a:r>
              <a:rPr lang="en-US" sz="2400" dirty="0"/>
              <a:t>New – Selective Service Registration is no longer a requirement for Federal Student Aid.</a:t>
            </a:r>
          </a:p>
          <a:p>
            <a:pPr lvl="1">
              <a:lnSpc>
                <a:spcPct val="100000"/>
              </a:lnSpc>
            </a:pPr>
            <a:r>
              <a:rPr lang="en-US" dirty="0"/>
              <a:t>Please note Selective Service is still a requirement for State Aid.</a:t>
            </a:r>
          </a:p>
          <a:p>
            <a:pPr>
              <a:lnSpc>
                <a:spcPct val="100000"/>
              </a:lnSpc>
            </a:pPr>
            <a:r>
              <a:rPr lang="en-US" sz="2400" b="1" dirty="0"/>
              <a:t>It is recommended that FSA IDs are created at least 10 days </a:t>
            </a:r>
            <a:r>
              <a:rPr lang="en-US" sz="2400" b="1" u="sng" dirty="0"/>
              <a:t>before</a:t>
            </a:r>
            <a:r>
              <a:rPr lang="en-US" sz="2400" b="1" dirty="0"/>
              <a:t> the student starts to complete the FAFSA. </a:t>
            </a:r>
            <a:endParaRPr lang="en-US" sz="2400" dirty="0"/>
          </a:p>
          <a:p>
            <a:pPr>
              <a:lnSpc>
                <a:spcPct val="100000"/>
              </a:lnSpc>
            </a:pPr>
            <a:endParaRPr lang="en-US" sz="2400" dirty="0"/>
          </a:p>
        </p:txBody>
      </p:sp>
      <p:sp>
        <p:nvSpPr>
          <p:cNvPr id="4" name="Slide Number Placeholder 3">
            <a:extLst>
              <a:ext uri="{FF2B5EF4-FFF2-40B4-BE49-F238E27FC236}">
                <a16:creationId xmlns:a16="http://schemas.microsoft.com/office/drawing/2014/main" id="{AA3B6CD0-C98F-4E08-91BF-250C2F6B343C}"/>
              </a:ext>
            </a:extLst>
          </p:cNvPr>
          <p:cNvSpPr>
            <a:spLocks noGrp="1"/>
          </p:cNvSpPr>
          <p:nvPr>
            <p:ph type="sldNum" sz="quarter" idx="12"/>
          </p:nvPr>
        </p:nvSpPr>
        <p:spPr/>
        <p:txBody>
          <a:bodyPr/>
          <a:lstStyle/>
          <a:p>
            <a:fld id="{B7E8C47A-6F4F-4ACC-A320-EBAABBC2BD65}" type="slidenum">
              <a:rPr lang="en-US" smtClean="0"/>
              <a:t>37</a:t>
            </a:fld>
            <a:endParaRPr lang="en-US" dirty="0"/>
          </a:p>
        </p:txBody>
      </p:sp>
    </p:spTree>
    <p:extLst>
      <p:ext uri="{BB962C8B-B14F-4D97-AF65-F5344CB8AC3E}">
        <p14:creationId xmlns:p14="http://schemas.microsoft.com/office/powerpoint/2010/main" val="3200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3999" cy="922492"/>
          </a:xfrm>
        </p:spPr>
        <p:txBody>
          <a:bodyPr>
            <a:normAutofit/>
          </a:bodyPr>
          <a:lstStyle/>
          <a:p>
            <a:r>
              <a:rPr lang="en-US" dirty="0"/>
              <a:t>2025-26 FAFSA Simplification</a:t>
            </a:r>
          </a:p>
        </p:txBody>
      </p:sp>
      <p:sp>
        <p:nvSpPr>
          <p:cNvPr id="8" name="Content Placeholder 7">
            <a:extLst>
              <a:ext uri="{FF2B5EF4-FFF2-40B4-BE49-F238E27FC236}">
                <a16:creationId xmlns:a16="http://schemas.microsoft.com/office/drawing/2014/main" id="{64C56E4A-0A38-49AA-B689-34C06FA13FD3}"/>
              </a:ext>
            </a:extLst>
          </p:cNvPr>
          <p:cNvSpPr>
            <a:spLocks noGrp="1"/>
          </p:cNvSpPr>
          <p:nvPr>
            <p:ph idx="1"/>
          </p:nvPr>
        </p:nvSpPr>
        <p:spPr>
          <a:xfrm>
            <a:off x="422274" y="1289050"/>
            <a:ext cx="8358981" cy="4784725"/>
          </a:xfrm>
        </p:spPr>
        <p:txBody>
          <a:bodyPr>
            <a:normAutofit/>
          </a:bodyPr>
          <a:lstStyle/>
          <a:p>
            <a:pPr>
              <a:lnSpc>
                <a:spcPct val="100000"/>
              </a:lnSpc>
            </a:pPr>
            <a:r>
              <a:rPr lang="en-US" sz="2400" dirty="0"/>
              <a:t>Parents without SSN, will have to create an FSA ID. </a:t>
            </a:r>
          </a:p>
          <a:p>
            <a:pPr lvl="1">
              <a:lnSpc>
                <a:spcPct val="100000"/>
              </a:lnSpc>
            </a:pPr>
            <a:r>
              <a:rPr lang="en-US" sz="2200" dirty="0"/>
              <a:t>Individuals without a social security number will be able to create an FSA ID.   </a:t>
            </a:r>
          </a:p>
          <a:p>
            <a:pPr>
              <a:lnSpc>
                <a:spcPct val="100000"/>
              </a:lnSpc>
            </a:pPr>
            <a:r>
              <a:rPr lang="en-US" sz="2400" dirty="0"/>
              <a:t>The signature page will no longer be available. Student will need to print the Summary Page.</a:t>
            </a:r>
          </a:p>
          <a:p>
            <a:pPr>
              <a:lnSpc>
                <a:spcPct val="100000"/>
              </a:lnSpc>
            </a:pPr>
            <a:r>
              <a:rPr lang="en-US" sz="2400" dirty="0"/>
              <a:t>No more DRT, so students nor parents will be able to see OR change IRS data.</a:t>
            </a:r>
          </a:p>
          <a:p>
            <a:pPr>
              <a:lnSpc>
                <a:spcPct val="100000"/>
              </a:lnSpc>
            </a:pPr>
            <a:r>
              <a:rPr lang="en-US" sz="2400" dirty="0"/>
              <a:t>All parents who have a tax return will need an FSA ID.</a:t>
            </a:r>
          </a:p>
          <a:p>
            <a:pPr lvl="1">
              <a:lnSpc>
                <a:spcPct val="100000"/>
              </a:lnSpc>
            </a:pPr>
            <a:r>
              <a:rPr lang="en-US" dirty="0"/>
              <a:t>Married – File Jointly: one (1) FSA ID</a:t>
            </a:r>
          </a:p>
          <a:p>
            <a:pPr lvl="1">
              <a:lnSpc>
                <a:spcPct val="100000"/>
              </a:lnSpc>
            </a:pPr>
            <a:r>
              <a:rPr lang="en-US" dirty="0"/>
              <a:t>Married – File Separately: two (2) FSA IDs</a:t>
            </a:r>
          </a:p>
        </p:txBody>
      </p:sp>
      <p:sp>
        <p:nvSpPr>
          <p:cNvPr id="4" name="Slide Number Placeholder 3"/>
          <p:cNvSpPr>
            <a:spLocks noGrp="1"/>
          </p:cNvSpPr>
          <p:nvPr>
            <p:ph type="sldNum" sz="quarter" idx="12"/>
          </p:nvPr>
        </p:nvSpPr>
        <p:spPr>
          <a:xfrm>
            <a:off x="8480452" y="6436231"/>
            <a:ext cx="601339" cy="365125"/>
          </a:xfrm>
        </p:spPr>
        <p:txBody>
          <a:bodyPr/>
          <a:lstStyle/>
          <a:p>
            <a:fld id="{0CBD98A8-9AD1-45DC-91BD-A129B3518539}" type="slidenum">
              <a:rPr lang="en-US" smtClean="0"/>
              <a:pPr/>
              <a:t>38</a:t>
            </a:fld>
            <a:endParaRPr lang="en-US" dirty="0"/>
          </a:p>
        </p:txBody>
      </p:sp>
    </p:spTree>
    <p:extLst>
      <p:ext uri="{BB962C8B-B14F-4D97-AF65-F5344CB8AC3E}">
        <p14:creationId xmlns:p14="http://schemas.microsoft.com/office/powerpoint/2010/main" val="3214460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3999" cy="922492"/>
          </a:xfrm>
        </p:spPr>
        <p:txBody>
          <a:bodyPr>
            <a:normAutofit/>
          </a:bodyPr>
          <a:lstStyle/>
          <a:p>
            <a:r>
              <a:rPr lang="en-US" dirty="0"/>
              <a:t>2023-24 FAFSA Simplification</a:t>
            </a:r>
          </a:p>
        </p:txBody>
      </p:sp>
      <p:sp>
        <p:nvSpPr>
          <p:cNvPr id="8" name="Content Placeholder 7">
            <a:extLst>
              <a:ext uri="{FF2B5EF4-FFF2-40B4-BE49-F238E27FC236}">
                <a16:creationId xmlns:a16="http://schemas.microsoft.com/office/drawing/2014/main" id="{64C56E4A-0A38-49AA-B689-34C06FA13FD3}"/>
              </a:ext>
            </a:extLst>
          </p:cNvPr>
          <p:cNvSpPr>
            <a:spLocks noGrp="1"/>
          </p:cNvSpPr>
          <p:nvPr>
            <p:ph idx="1"/>
          </p:nvPr>
        </p:nvSpPr>
        <p:spPr>
          <a:xfrm>
            <a:off x="422274" y="1436534"/>
            <a:ext cx="8358981" cy="2139950"/>
          </a:xfrm>
        </p:spPr>
        <p:txBody>
          <a:bodyPr>
            <a:normAutofit/>
          </a:bodyPr>
          <a:lstStyle/>
          <a:p>
            <a:pPr>
              <a:lnSpc>
                <a:spcPct val="100000"/>
              </a:lnSpc>
            </a:pPr>
            <a:r>
              <a:rPr lang="en-US" sz="2400" dirty="0"/>
              <a:t>EFC, now Student Aid Index (SAI)</a:t>
            </a:r>
          </a:p>
          <a:p>
            <a:pPr>
              <a:lnSpc>
                <a:spcPct val="100000"/>
              </a:lnSpc>
            </a:pPr>
            <a:r>
              <a:rPr lang="en-US" sz="2400" dirty="0"/>
              <a:t>Pell Grant increased to $7,395</a:t>
            </a:r>
          </a:p>
          <a:p>
            <a:pPr>
              <a:lnSpc>
                <a:spcPct val="100000"/>
              </a:lnSpc>
            </a:pPr>
            <a:r>
              <a:rPr lang="en-US" sz="2400" dirty="0"/>
              <a:t>FAFSA can open anytime between Dec. 1</a:t>
            </a:r>
            <a:r>
              <a:rPr lang="en-US" sz="2400" baseline="30000" dirty="0"/>
              <a:t>st</a:t>
            </a:r>
            <a:r>
              <a:rPr lang="en-US" sz="2400" dirty="0"/>
              <a:t>, 2024 </a:t>
            </a:r>
          </a:p>
        </p:txBody>
      </p:sp>
      <p:sp>
        <p:nvSpPr>
          <p:cNvPr id="4" name="Slide Number Placeholder 3"/>
          <p:cNvSpPr>
            <a:spLocks noGrp="1"/>
          </p:cNvSpPr>
          <p:nvPr>
            <p:ph type="sldNum" sz="quarter" idx="12"/>
          </p:nvPr>
        </p:nvSpPr>
        <p:spPr>
          <a:xfrm>
            <a:off x="8480452" y="6436231"/>
            <a:ext cx="601339" cy="365125"/>
          </a:xfrm>
        </p:spPr>
        <p:txBody>
          <a:bodyPr/>
          <a:lstStyle/>
          <a:p>
            <a:fld id="{0CBD98A8-9AD1-45DC-91BD-A129B3518539}" type="slidenum">
              <a:rPr lang="en-US" smtClean="0"/>
              <a:pPr/>
              <a:t>39</a:t>
            </a:fld>
            <a:endParaRPr lang="en-US" dirty="0"/>
          </a:p>
        </p:txBody>
      </p:sp>
      <p:pic>
        <p:nvPicPr>
          <p:cNvPr id="9" name="Picture 8" descr="A calendar with numbers and text">
            <a:extLst>
              <a:ext uri="{FF2B5EF4-FFF2-40B4-BE49-F238E27FC236}">
                <a16:creationId xmlns:a16="http://schemas.microsoft.com/office/drawing/2014/main" id="{0AC09AC4-83F5-BE95-3EB3-0993D871159F}"/>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5832" b="6150"/>
          <a:stretch/>
        </p:blipFill>
        <p:spPr>
          <a:xfrm>
            <a:off x="5492930" y="3043238"/>
            <a:ext cx="2875530" cy="3250117"/>
          </a:xfrm>
          <a:prstGeom prst="rect">
            <a:avLst/>
          </a:prstGeom>
        </p:spPr>
      </p:pic>
    </p:spTree>
    <p:extLst>
      <p:ext uri="{BB962C8B-B14F-4D97-AF65-F5344CB8AC3E}">
        <p14:creationId xmlns:p14="http://schemas.microsoft.com/office/powerpoint/2010/main" val="6020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1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65F5-C88A-E02B-46CE-8B46D14D5FF7}"/>
              </a:ext>
            </a:extLst>
          </p:cNvPr>
          <p:cNvSpPr txBox="1">
            <a:spLocks noGrp="1"/>
          </p:cNvSpPr>
          <p:nvPr>
            <p:ph type="title"/>
          </p:nvPr>
        </p:nvSpPr>
        <p:spPr/>
        <p:txBody>
          <a:bodyPr/>
          <a:lstStyle/>
          <a:p>
            <a:pPr lvl="0"/>
            <a:r>
              <a:rPr lang="en-US"/>
              <a:t>Initial Academic Eligibility Process</a:t>
            </a:r>
          </a:p>
        </p:txBody>
      </p:sp>
      <p:sp>
        <p:nvSpPr>
          <p:cNvPr id="3" name="Content Placeholder 2">
            <a:extLst>
              <a:ext uri="{FF2B5EF4-FFF2-40B4-BE49-F238E27FC236}">
                <a16:creationId xmlns:a16="http://schemas.microsoft.com/office/drawing/2014/main" id="{3E172ED0-CFBF-6116-47F5-EB71BC9771C1}"/>
              </a:ext>
            </a:extLst>
          </p:cNvPr>
          <p:cNvSpPr txBox="1">
            <a:spLocks noGrp="1"/>
          </p:cNvSpPr>
          <p:nvPr>
            <p:ph idx="1"/>
          </p:nvPr>
        </p:nvSpPr>
        <p:spPr/>
        <p:txBody>
          <a:bodyPr/>
          <a:lstStyle/>
          <a:p>
            <a:pPr lvl="0"/>
            <a:r>
              <a:rPr lang="en-US"/>
              <a:t>After graduation from an ineligible high school or completion of an unaccredited home study program or HSE, if you believe you meet the HOPE Scholarship ACT or SAT score requirement as listed above, your eligibility must be evaluated manually.</a:t>
            </a:r>
          </a:p>
          <a:p>
            <a:pPr marL="0" indent="0">
              <a:buNone/>
            </a:pPr>
            <a:endParaRPr lang="en-US"/>
          </a:p>
          <a:p>
            <a:pPr lvl="0"/>
            <a:r>
              <a:rPr lang="en-US"/>
              <a:t>Follow the instructions on the Unaccredited Home Study Programs or HSE diploma state program request form and submit all of the required documents through the Student Document Upload.</a:t>
            </a:r>
          </a:p>
          <a:p>
            <a:pPr marL="0" indent="0">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FD8A-7574-A290-D3C8-64B57FEDE7E5}"/>
              </a:ext>
            </a:extLst>
          </p:cNvPr>
          <p:cNvSpPr txBox="1">
            <a:spLocks noGrp="1"/>
          </p:cNvSpPr>
          <p:nvPr>
            <p:ph type="title"/>
          </p:nvPr>
        </p:nvSpPr>
        <p:spPr/>
        <p:txBody>
          <a:bodyPr/>
          <a:lstStyle/>
          <a:p>
            <a:pPr lvl="0"/>
            <a:r>
              <a:rPr lang="en-US"/>
              <a:t>Retroactive Academic Eligibility</a:t>
            </a:r>
          </a:p>
        </p:txBody>
      </p:sp>
      <p:sp>
        <p:nvSpPr>
          <p:cNvPr id="3" name="Content Placeholder 2">
            <a:extLst>
              <a:ext uri="{FF2B5EF4-FFF2-40B4-BE49-F238E27FC236}">
                <a16:creationId xmlns:a16="http://schemas.microsoft.com/office/drawing/2014/main" id="{2D0C165E-19F6-27F9-C1F1-980CFF255F24}"/>
              </a:ext>
            </a:extLst>
          </p:cNvPr>
          <p:cNvSpPr txBox="1">
            <a:spLocks noGrp="1"/>
          </p:cNvSpPr>
          <p:nvPr>
            <p:ph idx="1"/>
          </p:nvPr>
        </p:nvSpPr>
        <p:spPr/>
        <p:txBody>
          <a:bodyPr>
            <a:normAutofit fontScale="92500" lnSpcReduction="20000"/>
          </a:bodyPr>
          <a:lstStyle/>
          <a:p>
            <a:pPr marL="0" indent="0">
              <a:buNone/>
            </a:pPr>
            <a:r>
              <a:rPr lang="en-US"/>
              <a:t>Students who graduated from an ineligible high school or completed an unaccredited home study program but were not initially academically eligible may receive the HOPE Scholarship retroactively if they earn a 3.0 postsecondary calculated HOPE GPA after attempting 30 semester or 45 quarter hours of college degree-level credit. Credit hours earned by examination or coursework taken prior to high school graduation or home study completion cannot be used to gain HOPE Scholarship eligibility.</a:t>
            </a:r>
          </a:p>
          <a:p>
            <a:pPr marL="0" indent="0">
              <a:buNone/>
            </a:pPr>
            <a:r>
              <a:rPr lang="en-US"/>
              <a:t>Meet the following criteria:</a:t>
            </a:r>
          </a:p>
          <a:p>
            <a:pPr marL="0" indent="0">
              <a:buNone/>
            </a:pPr>
            <a:r>
              <a:rPr lang="en-US"/>
              <a:t>	1.	Attempt 30 semester or 45 quarter hours of college degree-level credit after high school graduation or home study completion and</a:t>
            </a:r>
          </a:p>
          <a:p>
            <a:pPr marL="0" indent="0">
              <a:buNone/>
            </a:pPr>
            <a:r>
              <a:rPr lang="en-US"/>
              <a:t>	2.	Earn a minimum 3.0 postsecondary calculated HOPE GPA</a:t>
            </a:r>
          </a:p>
          <a:p>
            <a:pPr lvl="0"/>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9213D-8E67-C183-F13E-15B35F6FF49E}"/>
              </a:ext>
            </a:extLst>
          </p:cNvPr>
          <p:cNvSpPr txBox="1">
            <a:spLocks noGrp="1"/>
          </p:cNvSpPr>
          <p:nvPr>
            <p:ph type="title"/>
          </p:nvPr>
        </p:nvSpPr>
        <p:spPr/>
        <p:txBody>
          <a:bodyPr/>
          <a:lstStyle/>
          <a:p>
            <a:pPr lvl="0"/>
            <a:r>
              <a:rPr lang="en-US"/>
              <a:t>Retroactive Academic Eligibility Process</a:t>
            </a:r>
          </a:p>
        </p:txBody>
      </p:sp>
      <p:sp>
        <p:nvSpPr>
          <p:cNvPr id="3" name="Content Placeholder 2">
            <a:extLst>
              <a:ext uri="{FF2B5EF4-FFF2-40B4-BE49-F238E27FC236}">
                <a16:creationId xmlns:a16="http://schemas.microsoft.com/office/drawing/2014/main" id="{A3ACF22B-F36E-21E0-FD36-B440E31F51D1}"/>
              </a:ext>
            </a:extLst>
          </p:cNvPr>
          <p:cNvSpPr txBox="1">
            <a:spLocks noGrp="1"/>
          </p:cNvSpPr>
          <p:nvPr>
            <p:ph idx="1"/>
          </p:nvPr>
        </p:nvSpPr>
        <p:spPr/>
        <p:txBody>
          <a:bodyPr>
            <a:normAutofit fontScale="92500" lnSpcReduction="10000"/>
          </a:bodyPr>
          <a:lstStyle/>
          <a:p>
            <a:pPr lvl="0"/>
            <a:r>
              <a:rPr lang="en-US"/>
              <a:t>If you graduated from an ineligible high school or completed an unaccredited home study program and believe you meet the HOPE Scholarship GPA requirement after attempting 30 semester or 45 quarter hours, your eligibility must be evaluated manually.</a:t>
            </a:r>
          </a:p>
          <a:p>
            <a:pPr marL="0" indent="0">
              <a:buNone/>
            </a:pPr>
            <a:endParaRPr lang="en-US"/>
          </a:p>
          <a:p>
            <a:pPr lvl="0"/>
            <a:r>
              <a:rPr lang="en-US"/>
              <a:t>Sign in to your GAfutures account to access My College HOPE Profile and verify your Checkpoint History prior to requesting retroactive academic evaluation. Follow the instructions on the Unaccredited Home Study Programs or HSE diploma state program request form and submit all of the required documents through the Student Document Upload.</a:t>
            </a:r>
          </a:p>
          <a:p>
            <a:pPr marL="0" indent="0">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939C0-FE25-8DAF-0EA8-E24220993098}"/>
              </a:ext>
            </a:extLst>
          </p:cNvPr>
          <p:cNvSpPr txBox="1">
            <a:spLocks noGrp="1"/>
          </p:cNvSpPr>
          <p:nvPr>
            <p:ph type="title"/>
          </p:nvPr>
        </p:nvSpPr>
        <p:spPr/>
        <p:txBody>
          <a:bodyPr>
            <a:normAutofit fontScale="90000"/>
          </a:bodyPr>
          <a:lstStyle/>
          <a:p>
            <a:pPr lvl="0"/>
            <a:r>
              <a:rPr lang="en-US"/>
              <a:t>Retroactive Academic Evaluation and Application Deadline</a:t>
            </a:r>
          </a:p>
        </p:txBody>
      </p:sp>
      <p:sp>
        <p:nvSpPr>
          <p:cNvPr id="3" name="Content Placeholder 2">
            <a:extLst>
              <a:ext uri="{FF2B5EF4-FFF2-40B4-BE49-F238E27FC236}">
                <a16:creationId xmlns:a16="http://schemas.microsoft.com/office/drawing/2014/main" id="{2835452C-B7B2-274F-6C2E-7192253317BE}"/>
              </a:ext>
            </a:extLst>
          </p:cNvPr>
          <p:cNvSpPr txBox="1">
            <a:spLocks noGrp="1"/>
          </p:cNvSpPr>
          <p:nvPr>
            <p:ph idx="1"/>
          </p:nvPr>
        </p:nvSpPr>
        <p:spPr/>
        <p:txBody>
          <a:bodyPr>
            <a:normAutofit lnSpcReduction="10000"/>
          </a:bodyPr>
          <a:lstStyle/>
          <a:p>
            <a:pPr lvl="0"/>
            <a:r>
              <a:rPr lang="en-US"/>
              <a:t>Retroactive evaluation requests should be submitted by the last day of the semester or quarter immediately following the semester or quarter in which you reached the 30 semester or 45 quarter attempted-hour checkpoint (excluding summer semester).</a:t>
            </a:r>
          </a:p>
          <a:p>
            <a:pPr lvl="0"/>
            <a:r>
              <a:rPr lang="en-US"/>
              <a:t>The FAFSA or GSFAPP application deadline for HOPE Scholarship retroactive payment is the last day of the semester or quarter immediately following the semester or quarter in which you reached the 30 semester or 45 quarter attempted-hour point (excluding summer semester)</a:t>
            </a:r>
          </a:p>
          <a:p>
            <a:pPr lvl="0"/>
            <a:r>
              <a:rPr lang="en-US"/>
              <a:t>*Students must meet all program eligibility requirements.</a:t>
            </a:r>
          </a:p>
          <a:p>
            <a:pPr marL="0" indent="0">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4DFE323-3A37-C429-6764-EA345DE28AF3}"/>
              </a:ext>
            </a:extLst>
          </p:cNvPr>
          <p:cNvSpPr>
            <a:spLocks noGrp="1"/>
          </p:cNvSpPr>
          <p:nvPr>
            <p:ph type="body" sz="quarter" idx="10"/>
          </p:nvPr>
        </p:nvSpPr>
        <p:spPr/>
        <p:txBody>
          <a:bodyPr/>
          <a:lstStyle/>
          <a:p>
            <a:r>
              <a:rPr lang="en-US" dirty="0"/>
              <a:t>GSFC Representative Map</a:t>
            </a:r>
          </a:p>
        </p:txBody>
      </p:sp>
      <p:sp>
        <p:nvSpPr>
          <p:cNvPr id="9" name="Text Placeholder 8">
            <a:extLst>
              <a:ext uri="{FF2B5EF4-FFF2-40B4-BE49-F238E27FC236}">
                <a16:creationId xmlns:a16="http://schemas.microsoft.com/office/drawing/2014/main" id="{467552AB-EFAC-0D2E-5E7E-49FC37F03658}"/>
              </a:ext>
            </a:extLst>
          </p:cNvPr>
          <p:cNvSpPr>
            <a:spLocks noGrp="1"/>
          </p:cNvSpPr>
          <p:nvPr>
            <p:ph type="body" sz="quarter" idx="11"/>
          </p:nvPr>
        </p:nvSpPr>
        <p:spPr/>
        <p:txBody>
          <a:bodyPr/>
          <a:lstStyle/>
          <a:p>
            <a:r>
              <a:rPr lang="en-US" dirty="0"/>
              <a:t>OUTREACH TEAM</a:t>
            </a:r>
          </a:p>
        </p:txBody>
      </p:sp>
      <p:pic>
        <p:nvPicPr>
          <p:cNvPr id="2" name="Picture 1" descr="A group of people in a map&#10;&#10;Description automatically generated">
            <a:extLst>
              <a:ext uri="{FF2B5EF4-FFF2-40B4-BE49-F238E27FC236}">
                <a16:creationId xmlns:a16="http://schemas.microsoft.com/office/drawing/2014/main" id="{06E73E6D-62DE-573B-06FC-CC88233A6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28" y="1136011"/>
            <a:ext cx="7301345" cy="4890394"/>
          </a:xfrm>
          <a:prstGeom prst="rect">
            <a:avLst/>
          </a:prstGeom>
        </p:spPr>
      </p:pic>
    </p:spTree>
    <p:extLst>
      <p:ext uri="{BB962C8B-B14F-4D97-AF65-F5344CB8AC3E}">
        <p14:creationId xmlns:p14="http://schemas.microsoft.com/office/powerpoint/2010/main" val="3282119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State Aid/HOPE Program</a:t>
            </a:r>
          </a:p>
        </p:txBody>
      </p:sp>
      <p:sp>
        <p:nvSpPr>
          <p:cNvPr id="3" name="Subtitle 2"/>
          <p:cNvSpPr>
            <a:spLocks noGrp="1"/>
          </p:cNvSpPr>
          <p:nvPr>
            <p:ph type="subTitle" idx="1"/>
          </p:nvPr>
        </p:nvSpPr>
        <p:spPr/>
        <p:txBody>
          <a:bodyPr/>
          <a:lstStyle/>
          <a:p>
            <a:r>
              <a:rPr lang="en-US" dirty="0"/>
              <a:t> Hal J. Wilkinson</a:t>
            </a:r>
          </a:p>
          <a:p>
            <a:r>
              <a:rPr lang="en-US" dirty="0"/>
              <a:t>K12 Outreach Staff</a:t>
            </a:r>
          </a:p>
          <a:p>
            <a:r>
              <a:rPr lang="en-US" dirty="0"/>
              <a:t>Email: </a:t>
            </a:r>
            <a:r>
              <a:rPr lang="en-US" dirty="0">
                <a:hlinkClick r:id="rId2"/>
              </a:rPr>
              <a:t>halw@gsfc.org</a:t>
            </a:r>
            <a:endParaRPr lang="en-US" dirty="0"/>
          </a:p>
          <a:p>
            <a:r>
              <a:rPr lang="en-US" dirty="0"/>
              <a:t>Phone: 678-495-8965</a:t>
            </a:r>
          </a:p>
          <a:p>
            <a:endParaRPr lang="en-US" dirty="0"/>
          </a:p>
        </p:txBody>
      </p:sp>
    </p:spTree>
    <p:extLst>
      <p:ext uri="{BB962C8B-B14F-4D97-AF65-F5344CB8AC3E}">
        <p14:creationId xmlns:p14="http://schemas.microsoft.com/office/powerpoint/2010/main" val="13173023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14458"/>
      </a:accent1>
      <a:accent2>
        <a:srgbClr val="15856E"/>
      </a:accent2>
      <a:accent3>
        <a:srgbClr val="1A7CB9"/>
      </a:accent3>
      <a:accent4>
        <a:srgbClr val="6858A6"/>
      </a:accent4>
      <a:accent5>
        <a:srgbClr val="1D57A6"/>
      </a:accent5>
      <a:accent6>
        <a:srgbClr val="48A1FA"/>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1780</TotalTime>
  <Words>3186</Words>
  <Application>Microsoft Office PowerPoint</Application>
  <PresentationFormat>On-screen Show (4:3)</PresentationFormat>
  <Paragraphs>441</Paragraphs>
  <Slides>39</Slides>
  <Notes>24</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Helvetica</vt:lpstr>
      <vt:lpstr>Palatino Linotype</vt:lpstr>
      <vt:lpstr>Roboto</vt:lpstr>
      <vt:lpstr>Office Theme</vt:lpstr>
      <vt:lpstr>Homeschool HOPE Requirements</vt:lpstr>
      <vt:lpstr>Graduates of an Ineligible High School or Unaccredited Home Study Program or Earned a High School Equivalency diploma (HSE)</vt:lpstr>
      <vt:lpstr> Initial Academic Eligibility </vt:lpstr>
      <vt:lpstr>Initial Academic Eligibility Process</vt:lpstr>
      <vt:lpstr>Retroactive Academic Eligibility</vt:lpstr>
      <vt:lpstr>Retroactive Academic Eligibility Process</vt:lpstr>
      <vt:lpstr>Retroactive Academic Evaluation and Application Deadline</vt:lpstr>
      <vt:lpstr>PowerPoint Presentation</vt:lpstr>
      <vt:lpstr>State Aid/HOPE Program</vt:lpstr>
      <vt:lpstr>HOPE Program</vt:lpstr>
      <vt:lpstr>HOPE Scholarship</vt:lpstr>
      <vt:lpstr>HOPE Scholarship Eligibility Requirements</vt:lpstr>
      <vt:lpstr>Academically Rigorous Courses</vt:lpstr>
      <vt:lpstr>Maintaining the HOPE Scholarship</vt:lpstr>
      <vt:lpstr>Zell Miller Eligibility Requirements</vt:lpstr>
      <vt:lpstr>Student Document Upload</vt:lpstr>
      <vt:lpstr>Submitting ACT Scores for Zell Miller</vt:lpstr>
      <vt:lpstr>Maintaining the Zell Miller Scholarship</vt:lpstr>
      <vt:lpstr>HOPE &amp; Zell Miller Scholarships</vt:lpstr>
      <vt:lpstr>HOPE Grant</vt:lpstr>
      <vt:lpstr>Maintaining the HOPE Grant</vt:lpstr>
      <vt:lpstr>Zell Miller Grant</vt:lpstr>
      <vt:lpstr>Award Amounts</vt:lpstr>
      <vt:lpstr>HOPE Scholarship Change</vt:lpstr>
      <vt:lpstr>HOPE/Zell Miller Scholarship Updates</vt:lpstr>
      <vt:lpstr>Tuition Equalization Grant </vt:lpstr>
      <vt:lpstr>HOPE and Zell Miller Grant</vt:lpstr>
      <vt:lpstr>HOPE Career Grant</vt:lpstr>
      <vt:lpstr>HOPE Career Grant</vt:lpstr>
      <vt:lpstr>Scholarships </vt:lpstr>
      <vt:lpstr>Duct Tape Scholarship</vt:lpstr>
      <vt:lpstr>Tuition Assistance </vt:lpstr>
      <vt:lpstr>Job Opportunities &amp; Scholarships</vt:lpstr>
      <vt:lpstr>Scholarship Search</vt:lpstr>
      <vt:lpstr>PowerPoint Presentation</vt:lpstr>
      <vt:lpstr>PowerPoint Presentation</vt:lpstr>
      <vt:lpstr>FAFSA Updates/Reminders</vt:lpstr>
      <vt:lpstr>2025-26 FAFSA Simplification</vt:lpstr>
      <vt:lpstr>2023-24 FAFSA Simplification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Benoit</dc:creator>
  <cp:lastModifiedBy>Hal Wilkinson</cp:lastModifiedBy>
  <cp:revision>88</cp:revision>
  <dcterms:created xsi:type="dcterms:W3CDTF">2018-06-13T19:23:19Z</dcterms:created>
  <dcterms:modified xsi:type="dcterms:W3CDTF">2024-11-05T11:30:00Z</dcterms:modified>
</cp:coreProperties>
</file>